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378" r:id="rId3"/>
    <p:sldId id="406" r:id="rId4"/>
    <p:sldId id="380" r:id="rId5"/>
    <p:sldId id="407" r:id="rId6"/>
    <p:sldId id="408" r:id="rId7"/>
    <p:sldId id="409" r:id="rId8"/>
    <p:sldId id="410" r:id="rId9"/>
    <p:sldId id="349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47" autoAdjust="0"/>
    <p:restoredTop sz="94660"/>
  </p:normalViewPr>
  <p:slideViewPr>
    <p:cSldViewPr>
      <p:cViewPr varScale="1">
        <p:scale>
          <a:sx n="77" d="100"/>
          <a:sy n="77" d="100"/>
        </p:scale>
        <p:origin x="102" y="93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6-6-2018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kstvak 1"/>
          <p:cNvSpPr txBox="1"/>
          <p:nvPr/>
        </p:nvSpPr>
        <p:spPr>
          <a:xfrm>
            <a:off x="539552" y="908720"/>
            <a:ext cx="828092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6000" dirty="0" smtClean="0"/>
              <a:t>Tarief berekenen LG32 </a:t>
            </a:r>
            <a:endParaRPr lang="nl-NL" sz="6000" dirty="0"/>
          </a:p>
          <a:p>
            <a:r>
              <a:rPr lang="nl-NL" sz="6000" dirty="0" smtClean="0"/>
              <a:t>IBS 2.4 – les </a:t>
            </a:r>
            <a:r>
              <a:rPr lang="nl-NL" sz="6000" dirty="0"/>
              <a:t>4</a:t>
            </a:r>
            <a:endParaRPr lang="nl-NL" sz="6000" dirty="0" smtClean="0"/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Planning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Afmaken </a:t>
            </a:r>
            <a:r>
              <a:rPr lang="nl-NL" dirty="0" err="1" smtClean="0"/>
              <a:t>toolbox</a:t>
            </a:r>
            <a:r>
              <a:rPr lang="nl-NL" dirty="0" smtClean="0"/>
              <a:t> (uur 1)</a:t>
            </a:r>
          </a:p>
          <a:p>
            <a:pPr lvl="1"/>
            <a:r>
              <a:rPr lang="nl-NL" dirty="0" smtClean="0"/>
              <a:t>Nog 5 toolboxen</a:t>
            </a:r>
          </a:p>
          <a:p>
            <a:pPr lvl="1"/>
            <a:r>
              <a:rPr lang="nl-NL" dirty="0" smtClean="0"/>
              <a:t>Nog 11 notulen</a:t>
            </a:r>
          </a:p>
          <a:p>
            <a:r>
              <a:rPr lang="nl-NL" dirty="0" smtClean="0"/>
              <a:t>Imago</a:t>
            </a:r>
            <a:endParaRPr lang="nl-NL" dirty="0" smtClean="0"/>
          </a:p>
          <a:p>
            <a:pPr marL="0" indent="0"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558578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toolboxmeetings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51720" y="1700808"/>
            <a:ext cx="5092229" cy="468392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27769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IBS 2.4 Communiceren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Imago – hoe presenteert een bedrijf zichzelf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12857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Per doelgroep verschillend.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nl-NL" dirty="0" smtClean="0"/>
              <a:t>Welk </a:t>
            </a:r>
            <a:r>
              <a:rPr lang="nl-NL" dirty="0"/>
              <a:t>beeld hebben klanten, leveranciers e.d. van een organisatie?</a:t>
            </a:r>
          </a:p>
          <a:p>
            <a:pPr lvl="1"/>
            <a:r>
              <a:rPr lang="nl-NL" dirty="0"/>
              <a:t>Welk beeld hebben potentiële klanten van een organisatie?</a:t>
            </a:r>
          </a:p>
          <a:p>
            <a:pPr lvl="1"/>
            <a:r>
              <a:rPr lang="nl-NL" dirty="0"/>
              <a:t>Welk beeld hebben (niet) gebruikers van een product of dienst?</a:t>
            </a:r>
          </a:p>
          <a:p>
            <a:pPr lvl="1"/>
            <a:r>
              <a:rPr lang="nl-NL" dirty="0"/>
              <a:t>Hoe sluit een product of dienst aan bij verschillende doelgroepen?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890878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Onderdelen imago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Product: Welke werkzaamheden, welke merken, gemiddeld bouwjaar machinepark, onderhoud.</a:t>
            </a:r>
          </a:p>
          <a:p>
            <a:r>
              <a:rPr lang="nl-NL" dirty="0" smtClean="0"/>
              <a:t>Plaats: uitstraling bedrijf, bedrijventerrein, website</a:t>
            </a:r>
          </a:p>
          <a:p>
            <a:r>
              <a:rPr lang="nl-NL" dirty="0" smtClean="0"/>
              <a:t>Prijs: hoe staat het bedrijf bekend?</a:t>
            </a:r>
          </a:p>
          <a:p>
            <a:r>
              <a:rPr lang="nl-NL" dirty="0" smtClean="0"/>
              <a:t>Personeel: het visitekaartje van het bedrijf.</a:t>
            </a:r>
          </a:p>
          <a:p>
            <a:r>
              <a:rPr lang="nl-NL" dirty="0" smtClean="0"/>
              <a:t>Promotie: hoe staat het bedrijf bekend. Sponsoring, open dagen, beurzen.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995746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Belang van imago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Lange termijn</a:t>
            </a:r>
          </a:p>
          <a:p>
            <a:r>
              <a:rPr lang="nl-NL" dirty="0" smtClean="0"/>
              <a:t>Vertrouwen komt te voet en gaat te paard.</a:t>
            </a:r>
          </a:p>
          <a:p>
            <a:r>
              <a:rPr lang="nl-NL" dirty="0" smtClean="0"/>
              <a:t>Wat zijn sterke punten van dit bedrijf en heb jij nog tips.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4640066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Maak de vragen over jouw stage of thuisbedrijf.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0316704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 was ‘m!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Dagge bedankt zijt, da witte.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67621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4482</TotalTime>
  <Words>186</Words>
  <Application>Microsoft Office PowerPoint</Application>
  <PresentationFormat>Diavoorstelling (4:3)</PresentationFormat>
  <Paragraphs>29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Arial</vt:lpstr>
      <vt:lpstr>Calibri</vt:lpstr>
      <vt:lpstr>Kantoorthema</vt:lpstr>
      <vt:lpstr>PowerPoint-presentatie</vt:lpstr>
      <vt:lpstr>Planning</vt:lpstr>
      <vt:lpstr>toolboxmeetings</vt:lpstr>
      <vt:lpstr>IBS 2.4 Communiceren</vt:lpstr>
      <vt:lpstr>Per doelgroep verschillend.</vt:lpstr>
      <vt:lpstr>Onderdelen imago</vt:lpstr>
      <vt:lpstr>Belang van imago</vt:lpstr>
      <vt:lpstr>Opdracht</vt:lpstr>
      <vt:lpstr>Dat was ‘m!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Elon van  Erp</cp:lastModifiedBy>
  <cp:revision>125</cp:revision>
  <dcterms:created xsi:type="dcterms:W3CDTF">2013-11-15T15:05:42Z</dcterms:created>
  <dcterms:modified xsi:type="dcterms:W3CDTF">2018-06-06T20:18:48Z</dcterms:modified>
</cp:coreProperties>
</file>