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71" r:id="rId6"/>
    <p:sldId id="266" r:id="rId7"/>
    <p:sldId id="27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1834" autoAdjust="0"/>
  </p:normalViewPr>
  <p:slideViewPr>
    <p:cSldViewPr snapToGrid="0">
      <p:cViewPr varScale="1">
        <p:scale>
          <a:sx n="63" d="100"/>
          <a:sy n="63" d="100"/>
        </p:scale>
        <p:origin x="20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5BD82-12B6-4912-883B-6F93D6897CD8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FFB6AE-1C1D-4A2A-B257-28BADCF7C7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6452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Co2 meter </a:t>
            </a:r>
          </a:p>
          <a:p>
            <a:r>
              <a:rPr lang="nl-NL" dirty="0" smtClean="0"/>
              <a:t>Roest</a:t>
            </a:r>
            <a:r>
              <a:rPr lang="nl-NL" baseline="0" dirty="0" smtClean="0"/>
              <a:t> </a:t>
            </a:r>
          </a:p>
          <a:p>
            <a:r>
              <a:rPr lang="nl-NL" baseline="0" dirty="0" smtClean="0"/>
              <a:t>Zweetklieren </a:t>
            </a:r>
          </a:p>
          <a:p>
            <a:r>
              <a:rPr lang="nl-NL" baseline="0" dirty="0" smtClean="0"/>
              <a:t>Ademhaling </a:t>
            </a:r>
          </a:p>
          <a:p>
            <a:r>
              <a:rPr lang="nl-NL" baseline="0" dirty="0" smtClean="0"/>
              <a:t>Spinnenweb</a:t>
            </a:r>
            <a:r>
              <a:rPr lang="nl-NL" baseline="0" dirty="0" smtClean="0">
                <a:sym typeface="Wingdings" panose="05000000000000000000" pitchFamily="2" charset="2"/>
              </a:rPr>
              <a:t> luchtverplaatsing in de stal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FB6AE-1C1D-4A2A-B257-28BADCF7C7C7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4216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FB6AE-1C1D-4A2A-B257-28BADCF7C7C7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1459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>
            <a:normAutofit/>
          </a:bodyPr>
          <a:lstStyle>
            <a:lvl1pPr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926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31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1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1" y="1196754"/>
            <a:ext cx="6635080" cy="4929411"/>
          </a:xfrm>
        </p:spPr>
        <p:txBody>
          <a:bodyPr>
            <a:normAutofit/>
          </a:bodyPr>
          <a:lstStyle>
            <a:lvl1pPr>
              <a:defRPr sz="21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500">
                <a:latin typeface="Arial" pitchFamily="34" charset="0"/>
                <a:cs typeface="Arial" pitchFamily="34" charset="0"/>
              </a:defRPr>
            </a:lvl3pPr>
            <a:lvl4pPr>
              <a:defRPr sz="1350">
                <a:latin typeface="Arial" pitchFamily="34" charset="0"/>
                <a:cs typeface="Arial" pitchFamily="34" charset="0"/>
              </a:defRPr>
            </a:lvl4pPr>
            <a:lvl5pPr>
              <a:defRPr sz="135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7086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>
            <a:normAutofit/>
          </a:bodyPr>
          <a:lstStyle>
            <a:lvl1pPr algn="l">
              <a:defRPr sz="27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1606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500">
                <a:latin typeface="Arial" pitchFamily="34" charset="0"/>
                <a:cs typeface="Arial" pitchFamily="34" charset="0"/>
              </a:defRPr>
            </a:lvl3pPr>
            <a:lvl4pPr>
              <a:defRPr sz="1350">
                <a:latin typeface="Arial" pitchFamily="34" charset="0"/>
                <a:cs typeface="Arial" pitchFamily="34" charset="0"/>
              </a:defRPr>
            </a:lvl4pPr>
            <a:lvl5pPr>
              <a:defRPr sz="1350">
                <a:latin typeface="Arial" pitchFamily="34" charset="0"/>
                <a:cs typeface="Arial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500">
                <a:latin typeface="Arial" pitchFamily="34" charset="0"/>
                <a:cs typeface="Arial" pitchFamily="34" charset="0"/>
              </a:defRPr>
            </a:lvl3pPr>
            <a:lvl4pPr>
              <a:defRPr sz="1350">
                <a:latin typeface="Arial" pitchFamily="34" charset="0"/>
                <a:cs typeface="Arial" pitchFamily="34" charset="0"/>
              </a:defRPr>
            </a:lvl4pPr>
            <a:lvl5pPr>
              <a:defRPr sz="1350">
                <a:latin typeface="Arial" pitchFamily="34" charset="0"/>
                <a:cs typeface="Arial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609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909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97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1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3612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1437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4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D0044-DCF9-454E-97DD-16C3E2394DF0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93F5D-659C-45D4-A31F-5F85A94A559A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36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nl/url?sa=i&amp;rct=j&amp;q=&amp;esrc=s&amp;frm=1&amp;source=images&amp;cd=&amp;cad=rja&amp;docid=3JYSAmeyONyQ-M&amp;tbnid=1iKLQVLfe-d1WM:&amp;ved=0CAUQjRw&amp;url=http://www.boerenbusiness.nl/varkensmarkt/artikel/item/10814230/Eiwitarm-varkensvoer-drukt-kosten&amp;ei=aDMPU8SRNKib0QWcv4DQCQ&amp;bvm=bv.61965928,d.Yms&amp;psig=AFQjCNHv-UirSrOU-lkk5M9ZYORjVxG5lg&amp;ust=139359152024165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015856"/>
            <a:ext cx="7772400" cy="1102519"/>
          </a:xfrm>
        </p:spPr>
        <p:txBody>
          <a:bodyPr/>
          <a:lstStyle/>
          <a:p>
            <a:r>
              <a:rPr lang="nl-NL" dirty="0" smtClean="0"/>
              <a:t>Klimaat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5543550"/>
            <a:ext cx="6400800" cy="1314450"/>
          </a:xfrm>
        </p:spPr>
        <p:txBody>
          <a:bodyPr/>
          <a:lstStyle/>
          <a:p>
            <a:r>
              <a:rPr lang="nl-NL" dirty="0" smtClean="0"/>
              <a:t>Les 1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115" y="1962636"/>
            <a:ext cx="5691769" cy="358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36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192408" y="151427"/>
            <a:ext cx="5309222" cy="742614"/>
          </a:xfrm>
        </p:spPr>
        <p:txBody>
          <a:bodyPr>
            <a:normAutofit/>
          </a:bodyPr>
          <a:lstStyle/>
          <a:p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zeggen</a:t>
            </a:r>
            <a:r>
              <a:rPr lang="en-US" dirty="0" smtClean="0"/>
              <a:t> de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 smtClean="0"/>
              <a:t>afbeeldingen</a:t>
            </a:r>
            <a:r>
              <a:rPr lang="en-US" dirty="0"/>
              <a:t> </a:t>
            </a:r>
            <a:r>
              <a:rPr lang="en-US" dirty="0" smtClean="0"/>
              <a:t>over de </a:t>
            </a:r>
            <a:r>
              <a:rPr lang="en-US" dirty="0" err="1" smtClean="0"/>
              <a:t>onderdelen</a:t>
            </a:r>
            <a:r>
              <a:rPr lang="en-US" dirty="0" smtClean="0"/>
              <a:t> van het </a:t>
            </a:r>
            <a:r>
              <a:rPr lang="en-US" dirty="0" err="1" smtClean="0"/>
              <a:t>stalklimaat</a:t>
            </a:r>
            <a:r>
              <a:rPr lang="en-US" dirty="0" smtClean="0"/>
              <a:t>?</a:t>
            </a:r>
            <a:endParaRPr lang="nl-NL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410" y="1060969"/>
            <a:ext cx="2610786" cy="1955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7"/>
          <a:stretch/>
        </p:blipFill>
        <p:spPr bwMode="auto">
          <a:xfrm>
            <a:off x="211902" y="3279370"/>
            <a:ext cx="2379892" cy="1861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16" y="1037019"/>
            <a:ext cx="2648911" cy="1861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527" y="2518823"/>
            <a:ext cx="2761325" cy="2068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410" y="4345467"/>
            <a:ext cx="2832062" cy="2124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65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31436" y="823530"/>
            <a:ext cx="7212564" cy="546530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 smtClean="0"/>
              <a:t>Maak</a:t>
            </a:r>
            <a:r>
              <a:rPr lang="en-US" dirty="0" smtClean="0"/>
              <a:t> in 3-tallen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powerpoint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r>
              <a:rPr lang="en-US" dirty="0" smtClean="0"/>
              <a:t> over de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 smtClean="0"/>
              <a:t>onderdelen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Temperatuur</a:t>
            </a:r>
            <a:endParaRPr lang="en-US" dirty="0"/>
          </a:p>
          <a:p>
            <a:r>
              <a:rPr lang="en-US" dirty="0" err="1"/>
              <a:t>Reuk</a:t>
            </a:r>
            <a:endParaRPr lang="en-US" dirty="0"/>
          </a:p>
          <a:p>
            <a:r>
              <a:rPr lang="en-US" dirty="0" err="1"/>
              <a:t>Stof</a:t>
            </a:r>
            <a:endParaRPr lang="en-US" dirty="0"/>
          </a:p>
          <a:p>
            <a:r>
              <a:rPr lang="en-US" dirty="0" err="1"/>
              <a:t>Vochtigheid</a:t>
            </a:r>
            <a:endParaRPr lang="en-US" dirty="0"/>
          </a:p>
          <a:p>
            <a:r>
              <a:rPr lang="en-US" dirty="0" err="1" smtClean="0"/>
              <a:t>Tocht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de </a:t>
            </a:r>
            <a:r>
              <a:rPr lang="en-US" dirty="0" err="1" smtClean="0"/>
              <a:t>presentatie</a:t>
            </a:r>
            <a:r>
              <a:rPr lang="en-US" dirty="0" smtClean="0"/>
              <a:t> </a:t>
            </a:r>
            <a:r>
              <a:rPr lang="en-US" dirty="0" err="1" smtClean="0"/>
              <a:t>staat</a:t>
            </a:r>
            <a:r>
              <a:rPr lang="en-US" dirty="0" smtClean="0"/>
              <a:t>: </a:t>
            </a:r>
          </a:p>
          <a:p>
            <a:pPr>
              <a:buFontTx/>
              <a:buChar char="-"/>
            </a:pPr>
            <a:r>
              <a:rPr lang="en-US" dirty="0" err="1" smtClean="0"/>
              <a:t>Onderwerp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Wat </a:t>
            </a:r>
            <a:r>
              <a:rPr lang="en-US" dirty="0" err="1" smtClean="0"/>
              <a:t>heeft</a:t>
            </a:r>
            <a:r>
              <a:rPr lang="en-US" dirty="0" smtClean="0"/>
              <a:t> het </a:t>
            </a:r>
            <a:r>
              <a:rPr lang="en-US" dirty="0" err="1" smtClean="0"/>
              <a:t>onderwerp</a:t>
            </a:r>
            <a:r>
              <a:rPr lang="en-US" dirty="0" smtClean="0"/>
              <a:t> met het </a:t>
            </a:r>
            <a:r>
              <a:rPr lang="en-US" dirty="0" err="1" smtClean="0"/>
              <a:t>klimaat</a:t>
            </a:r>
            <a:r>
              <a:rPr lang="en-US" dirty="0" smtClean="0"/>
              <a:t> in de </a:t>
            </a:r>
            <a:r>
              <a:rPr lang="en-US" dirty="0" err="1" smtClean="0"/>
              <a:t>stal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 </a:t>
            </a:r>
          </a:p>
          <a:p>
            <a:pPr>
              <a:buFontTx/>
              <a:buChar char="-"/>
            </a:pPr>
            <a:r>
              <a:rPr lang="en-US" dirty="0" err="1" smtClean="0"/>
              <a:t>Waarom</a:t>
            </a:r>
            <a:r>
              <a:rPr lang="en-US" dirty="0" smtClean="0"/>
              <a:t> is het </a:t>
            </a:r>
            <a:r>
              <a:rPr lang="en-US" dirty="0" err="1" smtClean="0"/>
              <a:t>onderwerp</a:t>
            </a:r>
            <a:r>
              <a:rPr lang="en-US" dirty="0" smtClean="0"/>
              <a:t> </a:t>
            </a:r>
            <a:r>
              <a:rPr lang="en-US" dirty="0" err="1" smtClean="0"/>
              <a:t>belangrijk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Hoe </a:t>
            </a:r>
            <a:r>
              <a:rPr lang="en-US" dirty="0" err="1" smtClean="0"/>
              <a:t>onstaat</a:t>
            </a:r>
            <a:r>
              <a:rPr lang="en-US" dirty="0" smtClean="0"/>
              <a:t> het </a:t>
            </a:r>
          </a:p>
          <a:p>
            <a:pPr>
              <a:buFontTx/>
              <a:buChar char="-"/>
            </a:pPr>
            <a:r>
              <a:rPr lang="en-US" dirty="0" smtClean="0"/>
              <a:t>Hoe kun je het </a:t>
            </a:r>
            <a:r>
              <a:rPr lang="en-US" dirty="0" err="1" smtClean="0"/>
              <a:t>reguleren</a:t>
            </a:r>
            <a:r>
              <a:rPr lang="en-US" dirty="0" smtClean="0"/>
              <a:t>/</a:t>
            </a:r>
            <a:r>
              <a:rPr lang="en-US" dirty="0" err="1" smtClean="0"/>
              <a:t>verminderen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Foto’s</a:t>
            </a:r>
            <a:r>
              <a:rPr lang="en-US" dirty="0" smtClean="0"/>
              <a:t>/</a:t>
            </a:r>
            <a:r>
              <a:rPr lang="en-US" dirty="0" err="1" smtClean="0"/>
              <a:t>afbeeldingen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uitleg</a:t>
            </a:r>
            <a:r>
              <a:rPr lang="en-US" dirty="0" smtClean="0"/>
              <a:t>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513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Uitleg lessen klimaat</a:t>
            </a:r>
          </a:p>
          <a:p>
            <a:r>
              <a:rPr lang="nl-NL" dirty="0" smtClean="0"/>
              <a:t>Toets en afsluiting </a:t>
            </a:r>
          </a:p>
          <a:p>
            <a:r>
              <a:rPr lang="nl-NL" dirty="0" smtClean="0"/>
              <a:t>Wat weet jij over klimaat</a:t>
            </a:r>
          </a:p>
          <a:p>
            <a:r>
              <a:rPr lang="nl-NL" dirty="0" smtClean="0"/>
              <a:t>Start les klimaat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615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inhoud van de lessen klimaat?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er wordt bedoeld met klimaat.</a:t>
            </a:r>
          </a:p>
          <a:p>
            <a:r>
              <a:rPr lang="nl-NL" dirty="0" smtClean="0"/>
              <a:t>Klimaatsystemen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6499" y="2980654"/>
            <a:ext cx="3538177" cy="2314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37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Theoretische toets</a:t>
            </a: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1784365" y="1218459"/>
            <a:ext cx="7514035" cy="2343151"/>
          </a:xfrm>
        </p:spPr>
        <p:txBody>
          <a:bodyPr>
            <a:normAutofit/>
          </a:bodyPr>
          <a:lstStyle/>
          <a:p>
            <a:r>
              <a:rPr lang="nl-NL" dirty="0"/>
              <a:t>Theoriebundel</a:t>
            </a:r>
          </a:p>
          <a:p>
            <a:r>
              <a:rPr lang="nl-NL" dirty="0"/>
              <a:t>PowerPoint klimaat</a:t>
            </a:r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536017"/>
              </p:ext>
            </p:extLst>
          </p:nvPr>
        </p:nvGraphicFramePr>
        <p:xfrm>
          <a:off x="1596571" y="2315981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39821299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5914707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Toetsvorm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Wat</a:t>
                      </a:r>
                      <a:r>
                        <a:rPr lang="nl-NL" baseline="0" dirty="0" smtClean="0"/>
                        <a:t> leren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239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Theorie</a:t>
                      </a:r>
                      <a:r>
                        <a:rPr lang="nl-NL" baseline="0" dirty="0" smtClean="0"/>
                        <a:t> toets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Lessen</a:t>
                      </a:r>
                      <a:r>
                        <a:rPr lang="nl-NL" baseline="0" dirty="0" smtClean="0"/>
                        <a:t> Huisvesting en Klimaat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426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Praktijktoets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Praktijkopdrachten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467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Portfolio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Opdrachten techniek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353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07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896" y="-99392"/>
            <a:ext cx="8229600" cy="1143000"/>
          </a:xfrm>
        </p:spPr>
        <p:txBody>
          <a:bodyPr/>
          <a:lstStyle/>
          <a:p>
            <a:pPr algn="r"/>
            <a:r>
              <a:rPr lang="nl-NL" dirty="0" smtClean="0"/>
              <a:t>Wat weet je 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564904"/>
            <a:ext cx="8229600" cy="388843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1028" name="Picture 4" descr="http://extranet.fancom.com/upload/_fancom/nieuws/765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429000"/>
            <a:ext cx="3505177" cy="2839195"/>
          </a:xfrm>
          <a:prstGeom prst="rect">
            <a:avLst/>
          </a:prstGeom>
          <a:noFill/>
        </p:spPr>
      </p:pic>
      <p:pic>
        <p:nvPicPr>
          <p:cNvPr id="1030" name="Picture 6" descr="http://www.oortwijn.nl/gaskappen/IMAGES/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05064"/>
            <a:ext cx="3923928" cy="2685897"/>
          </a:xfrm>
          <a:prstGeom prst="rect">
            <a:avLst/>
          </a:prstGeom>
          <a:noFill/>
        </p:spPr>
      </p:pic>
      <p:pic>
        <p:nvPicPr>
          <p:cNvPr id="1032" name="Picture 8" descr="http://i.marktplaats.com/00/s/MjAwWDI1NQ==/z/RtcAAOSweW5U8C1n/$_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984" y="768940"/>
            <a:ext cx="3391577" cy="2660060"/>
          </a:xfrm>
          <a:prstGeom prst="rect">
            <a:avLst/>
          </a:prstGeom>
          <a:noFill/>
        </p:spPr>
      </p:pic>
      <p:pic>
        <p:nvPicPr>
          <p:cNvPr id="1034" name="Picture 10" descr="http://www.comfortkoe.nl/wp-content/uploads/2013/12/ventilatie-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196752"/>
            <a:ext cx="3960440" cy="2700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14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weet jij al van klimaat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0056" y="2393860"/>
            <a:ext cx="7514035" cy="2343151"/>
          </a:xfrm>
        </p:spPr>
        <p:txBody>
          <a:bodyPr/>
          <a:lstStyle/>
          <a:p>
            <a:r>
              <a:rPr lang="nl-NL" dirty="0" smtClean="0"/>
              <a:t>Maak voor jezelf een brainstorm op een A4 </a:t>
            </a:r>
          </a:p>
          <a:p>
            <a:r>
              <a:rPr lang="nl-NL" dirty="0" smtClean="0"/>
              <a:t>Overleg daarna met je buurman/vrouw </a:t>
            </a:r>
          </a:p>
          <a:p>
            <a:r>
              <a:rPr lang="nl-NL" dirty="0" smtClean="0"/>
              <a:t>Overleg daarna met de gehele klas en de docent 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8191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7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moet</a:t>
            </a:r>
            <a:r>
              <a:rPr lang="en-US" dirty="0" smtClean="0"/>
              <a:t> je </a:t>
            </a:r>
            <a:r>
              <a:rPr lang="en-US" dirty="0" err="1" smtClean="0"/>
              <a:t>weten</a:t>
            </a:r>
            <a:r>
              <a:rPr lang="en-US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05998" y="2584762"/>
            <a:ext cx="6777317" cy="2631733"/>
          </a:xfrm>
        </p:spPr>
        <p:txBody>
          <a:bodyPr>
            <a:noAutofit/>
          </a:bodyPr>
          <a:lstStyle/>
          <a:p>
            <a:pPr marL="394335" indent="-342900"/>
            <a:r>
              <a:rPr lang="en-US" dirty="0" err="1" smtClean="0"/>
              <a:t>Waarom</a:t>
            </a:r>
            <a:r>
              <a:rPr lang="en-US" dirty="0" smtClean="0"/>
              <a:t> </a:t>
            </a:r>
            <a:r>
              <a:rPr lang="en-US" dirty="0" err="1" smtClean="0"/>
              <a:t>beoordeel</a:t>
            </a:r>
            <a:r>
              <a:rPr lang="en-US" dirty="0" smtClean="0"/>
              <a:t> je het </a:t>
            </a:r>
            <a:r>
              <a:rPr lang="en-US" dirty="0" err="1" smtClean="0"/>
              <a:t>stalklimaat</a:t>
            </a:r>
            <a:r>
              <a:rPr lang="en-US" dirty="0" smtClean="0"/>
              <a:t>?</a:t>
            </a:r>
            <a:endParaRPr lang="en-US" dirty="0"/>
          </a:p>
          <a:p>
            <a:pPr marL="394335" indent="-342900"/>
            <a:r>
              <a:rPr lang="en-US" dirty="0" err="1" smtClean="0"/>
              <a:t>Waar</a:t>
            </a:r>
            <a:r>
              <a:rPr lang="en-US" dirty="0" smtClean="0"/>
              <a:t> let je op?</a:t>
            </a:r>
            <a:endParaRPr lang="en-US" dirty="0"/>
          </a:p>
          <a:p>
            <a:pPr marL="394335" indent="-342900"/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klimaatsystemen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endParaRPr lang="en-US" dirty="0"/>
          </a:p>
          <a:p>
            <a:pPr marL="394335" indent="-342900"/>
            <a:r>
              <a:rPr lang="en-US" dirty="0" smtClean="0"/>
              <a:t>Hoe </a:t>
            </a:r>
            <a:r>
              <a:rPr lang="en-US" dirty="0" err="1" smtClean="0"/>
              <a:t>bereken</a:t>
            </a:r>
            <a:r>
              <a:rPr lang="en-US" dirty="0" smtClean="0"/>
              <a:t> je de </a:t>
            </a:r>
            <a:r>
              <a:rPr lang="en-US" dirty="0" err="1" smtClean="0"/>
              <a:t>hoeveelheid</a:t>
            </a:r>
            <a:r>
              <a:rPr lang="en-US" dirty="0" smtClean="0"/>
              <a:t> </a:t>
            </a:r>
            <a:r>
              <a:rPr lang="en-US" dirty="0" err="1" smtClean="0"/>
              <a:t>ventilatie</a:t>
            </a:r>
            <a:r>
              <a:rPr lang="en-US" dirty="0" smtClean="0"/>
              <a:t>?</a:t>
            </a:r>
          </a:p>
          <a:p>
            <a:pPr marL="394335" indent="-342900"/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verwarmingsystemen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96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2194" y="140574"/>
            <a:ext cx="6255687" cy="857250"/>
          </a:xfrm>
        </p:spPr>
        <p:txBody>
          <a:bodyPr>
            <a:normAutofit/>
          </a:bodyPr>
          <a:lstStyle/>
          <a:p>
            <a:r>
              <a:rPr lang="en-US" dirty="0" smtClean="0"/>
              <a:t>Op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onderdelen</a:t>
            </a:r>
            <a:r>
              <a:rPr lang="en-US" dirty="0"/>
              <a:t> </a:t>
            </a:r>
            <a:r>
              <a:rPr lang="en-US" dirty="0" err="1" smtClean="0"/>
              <a:t>beoordeel</a:t>
            </a:r>
            <a:r>
              <a:rPr lang="en-US" dirty="0" smtClean="0"/>
              <a:t> je </a:t>
            </a:r>
            <a:r>
              <a:rPr lang="en-US" dirty="0"/>
              <a:t>het  </a:t>
            </a:r>
            <a:r>
              <a:rPr lang="en-US" dirty="0" err="1" smtClean="0"/>
              <a:t>stalklimaat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62194" y="1201502"/>
            <a:ext cx="5082988" cy="2631733"/>
          </a:xfrm>
        </p:spPr>
        <p:txBody>
          <a:bodyPr>
            <a:normAutofit/>
          </a:bodyPr>
          <a:lstStyle/>
          <a:p>
            <a:r>
              <a:rPr lang="en-US" dirty="0" err="1" smtClean="0"/>
              <a:t>Temperatuur</a:t>
            </a:r>
            <a:endParaRPr lang="en-US" dirty="0"/>
          </a:p>
          <a:p>
            <a:r>
              <a:rPr lang="en-US" dirty="0" err="1"/>
              <a:t>Reuk</a:t>
            </a:r>
            <a:endParaRPr lang="en-US" dirty="0"/>
          </a:p>
          <a:p>
            <a:r>
              <a:rPr lang="en-US" dirty="0" err="1"/>
              <a:t>Stof</a:t>
            </a:r>
            <a:endParaRPr lang="en-US" dirty="0"/>
          </a:p>
          <a:p>
            <a:r>
              <a:rPr lang="en-US" dirty="0" err="1"/>
              <a:t>Vochtigheid</a:t>
            </a:r>
            <a:endParaRPr lang="en-US" dirty="0"/>
          </a:p>
          <a:p>
            <a:r>
              <a:rPr lang="en-US" dirty="0" err="1" smtClean="0"/>
              <a:t>Tocht</a:t>
            </a:r>
            <a:endParaRPr lang="nl-NL" dirty="0"/>
          </a:p>
        </p:txBody>
      </p:sp>
      <p:sp>
        <p:nvSpPr>
          <p:cNvPr id="5" name="AutoShape 5" descr="data:image/jpeg;base64,/9j/4AAQSkZJRgABAQAAAQABAAD/2wCEAAkGBxQTEhQUExQVFhUXGBcUFxgXFxoaHBoYGBcXGBcVGBwYHCggGBolHBgUITEhJSkrLi4uFx8zODMsNygtLisBCgoKDg0OGhAQGiwcHBwsLCwsLCwsLCwsLCwsLCwsLCwsLCwsLDcsLCwvLCwrLCwrLDcrOCssNysrKyssKysrLP/AABEIALMBGgMBIgACEQEDEQH/xAAcAAACAgMBAQAAAAAAAAAAAAAEBQMGAAIHAQj/xAA/EAABAgQEAwUHAgUCBgMAAAABAhEAAwQhBRIxQVFhcQYigZGhEzJCscHR8AdSFCNi4fEzchUkQ4KSslPC0v/EABgBAAMBAQAAAAAAAAAAAAAAAAABAgME/8QAIhEAAgIBBQEAAwEAAAAAAAAAAAECESEDEhMxQVEEMmEi/9oADAMBAAIRAxEAPwCiUxcp/wC4/T6w8lhgIQUJ+TD7w+lGEZsX4rIfKrgb9LPB38KqX7gIEZXyiZZLFmsfP7Hyiacud/R6xk2vDbTAK5MyYXWpVrAAsB4CAF0h4q8zDRftT+z1gZaZnFHrCLFcykPFXmYGXTnifOGc1Ez+n1gdSV/0+sVYhcun5nzMQ+yI0MMpiFcR5QOZZe+nSHYqNaeR3b33/wARNLkPyjeWlw/T8/OEEU8okhLOSLAcdm3MS2MZdh8Ep6mrEmoKgFghISWdQBNz04QJ217O/wAFVLkgnIGUgqs6Trfdi94unZH9PKsT5c+aU06UqChmOZZbYJBtbiRHX61EtQCjLRMUn3CoAs9izi0aKNols+ZMFwkTiSpWSWCBmFySzskG2jecP0dmaXRppewOYfICHn6l1LrK0ISgBwwATo1ywuXeIOx6PamWFbqAjN2mdMIRcclHqKES5i0AkgEgPy3eBigP+esWLtJhE6nnLTPlmWVKJS9woPYpILGzecJSnvGAxIJ0kRAuXB0zYdfWIigZeP8Aj/MIQrVMIPKwg3IwtsYgMlzBraRTYkDU6XUx1P8AmPVSHd+sES0sp+H4YIEtwbW1hWOhIul5QMUZVQ4HygHEpTXikxUYlyUjnGZ3JKS/H5PENLMgumkjLa0DEiQXd2uH6P8AgjR3L+DxvOZrDW355R5UyiBlfTXrCKNAAeL6t0ePAN+T/nUNGT5bqN7jQ+OhjdJBSXtufMAD5+UAHiQAW46eI/zHqDqrh/cRtJS4Y7XHLl0jWpSwAFrA+d4QEa1M/Bhfw/PKJDMjT2QIBvv6CPG/pT5mGIsNK1miw4VRqnTMiNdSdgBqTFXowQQDFy7EyiuulJc3USW4BKlEeIBidaW2DfxGUVbLr2hwFMugBLZZbLIIZg4ffUvc84oU/EZN++nzEdb7escPqAfiRl8SoCOBTMBQNyx0t4Ryfh24uzcaz8UkjVafOA5mLSf3phf/AMHSIjVhY4R20gD5mJyv3p+cBzcUlcfQ/aITQAbQVQYbmzNLSogbqIZ+Dbw0rJboFViEvj6GH+HdkqiolomyghaF2PfSCg8FhTEdQ8O6vsMUZVSpCJ8paQpK0tYlnSoFViLw17JyzTqmIcoOTKZZ0DtlLcQx04w3EcMkVB+kszWdUpF/dQglh/uJF/CL72b7K09GypaAVs3tFd5fgTZI5ARErtIhCXmFmHn4AOT0gfBe1smomZJftArVlS1JG+5DA2MCobiOcUkrU4QvIWBSpnLvwsG8XjVEpYSXWCos5AYHw2iadNfbwjaZN7oYRVgUXtpg4nIUhXdKgWLPw26QL2EwnLNlITsc5fYC5+0XmtkZme/KCsGw5EnMUC6tTvyHSJ7NLpDHE8NlT0GXOQlaDqFB/wDB5xzHGv0klJK5kqdMShgQnKFFPFyS6kt49Y6iqdAH8eyym9ruRbwMXSZijjUzsxRIHemzyeIyADoCC/nG1V+mM1cozqOamekhwgjIvXTUpJ8RF47T9lDULC5Dd894GwB/cOUPuzOFChkCWuYFKckkWAvoOUSo2ypuKWDhlF+muIzVH/llJAOq1IQPBy5iXE+w9fJuummZQk3Qy7/9hJjs2Pdp0y0K47eF4h7N9t5VSSj3JoaxOr8OMEoJCim0fPaBq+tyX6/4iafozeL+biPovHex1JXJKpsvLMII9og5VeLWV4vHHu2f6e1NE60gzpH/AMiBdI/rS7jqHHSIcWgspyEP5X8v7QPXIBTG6DlPI/Zo8mrzcYKASSU3MOaRICW314+UDppspJAgyTUDL3mB4AN4w3klGFZSQrcaW5GI8lg19/p9I9Wx6DhEjcLbekIZFPRZxqwfmwEeHQgbBIfVyYhAOa0SylNtbn+dYAJ3JBA3tp0+8a1Eu4/OUHJmam1uVtdg20BqL7aaDrf7whmhFgGjTLBs1IZ9YCflAA6Eu8XX9NyP4+W+pStuuRX0eKhJGxiy9j5yZdVLUXcElN2uQQxfWzjbWM/ylelJfwzh2dP7cF6PIGBK0i/I5vpHOZOFrUoBSsqTqQAW8BHRO1VQgyJbl0rUL8mJBHpHO8QROlHugqRq6b25iJ/BcJaa3dmk1NZQsxGgXLUoKBtuNDwYwunSrXCos2GYyFlitKddXbppaDJuKSw4KkqNtLgCO7iX0y5X8KEuV1hlglMtJUShQBAYkG8WeVXy/hCdX0GviInlV6ApzlV125g7Q46TTsUtRNUQ4FNUVLSlapasvdUksQX14GJ52O1FQ1NPSgzJd3Zs5As44EerQLJnBM5UxwxsANuJ84Y0eISfaBa7EAjMRx2cbRUoChOg4Y0hH8sSUyyGc5Rex8N9eUYrHu+klTgEtpEdXi1MtWVSkKJ0B4fSKTjdYiXMXkFrMH5bRjKDRtGaOoJxZKhGkzGBnYRxpPaJSmCSWdmvrwaL9g9DUrRmWjICzA+91LaDreM8l4LUMQKlO/8AYQyp6/aAqLD5aE98OpXAtAuLGXLlTVSgAtCSoa3ID6GxhxHaLJ7ZxeAq+jM0ZdEnU/YQvwTG5c6UJiQErSyZib91R08DrDiVWhQ4f5i0Q0zakpxLQEJJtZzqYr2PJnt3MutwvQjla0OF4h32/OsQ1KQTcm8VuFVHPMVpJjM78hoIq60TJc0LluFI73lq8dhXh4VCep7NkTAtAfUHmDtESyjaEkW/shin8RTpXvv1h4YRdm8LTToIQ4CmLHbkPOHIVDXRlNZwc27f/pmiaFT6QZZuqpXwr/2/tV6GOOzMNUkkEMdCN3HHhH1YFRz/APU3swlaFVUpLTEt7VviT+7qPlEyXwSZxFVAYhXStDac7wBOSSQCeURZVAU+mDH0+8J501aTqYsE5Jy31c+W0KcST3SY0RAGK9Y39IkGJK3AMAxkVSJsYjFDw9Y2VXgE2Pm+hhaI2nKdRPEk+sKkOxqcVSdiLbsfL1gf+JHEwvj14KQWdfx3s8unOb3pZ0UNuSoXJXoxi6UGNBX8tbMbEHSFnaLs6gFK5O7vLe72917npHNCe7DNtTQ25iDTMfzZJcwiwLC9+fWBa7GJkpKcl83dD3HUHlwjJMgGTMCkBwLOLg343EVETFWRnvY5VcxqDcRotFR6IjqOqOjIwSlngLC1lZBzKT3SSzPYWY30gOv7GzEo7k9amNgtBJALPcEuPCK9g2MqkZiQz6EaONW5GOjYbjiJ0nPK7ygPdB6P+coN0kzZQhMo2MYLNpkpUZ0tZLHKHB69ISjE1JbN87Rd+3yEzJNPUIDA5pagbG7FL+RihzEi0axm7MJwSGEnFL3+/wAoIl4oDrC2XhqlhSxLzWaxv4cY3mSGl6EWBdiC3E3v5Re9mbgORUJVq0eGTKIYh4q3tWPv+TX5RLLmqPxN1h7xbC79l8HlrnAykgKTd20OgtHQKyt9gkshwBYg6dRHIey+NqkT9lE216+esE9pu0hXOUkLOTu2GmYO45s7RjJ3I1SqJZJlbPWsrXMBSSWDm2jWAiGqnTAnuqCncF7HUfaK7T45bXSGEjGEmN4qBi5STCKbtGqVZSNSHII20Nniw0WPylj30qBDF7PxEVtMyUoFwIPpqiUAAwhcdvDK5WuyxUtbK9o4CXAYZYditSRFTQqU72tvBcicG134wPSfgLWXpaKSYDd4ZyZgipIrinh5wdS4kHcv4RL05fClqRLR7QRiZr9IUSsWlksS3WD5NQg6KT5wtrDcmHIMeTQDYgEFwQdxwiNK3gSvrgloQzmWO9kFUk6ZNQjPJ7plk3CcxOYEcmAfgRFK7UYZ7OYJqB/Jmd5P9JYZkHoXbk0fQJQJyRdjy57EbiKhIkS5VWqnUhJlTk5gggEBQ94Mdt/GJcfhpFpqjiM4uIU4n7viI7T2o/TH2is9EUJBfNLWSEg/0qu29jFNxL9KcTa0hKr/AAzUP5EiHRDVHMo8iz4h2BxGUHXRz2/pTn/9HivVFMtByrSpJ4KBB8iIoghjI2UGjWADIyMjIAOl0OOomJCVBpmltFDj1i7dlZuZaphur3A+yQPdB9Y45QzMswGOl4BiYSQ5a7KGjg6Ecwb+Mcs47ejs0p7+y445g6JqSfdJHvj0zcRHDsVw6ZLmKStJCwf8EHg0dypK1u6S7uP88DDamo1kDPkuGzAFyP23sIvTk3gnVhFZPnqgpZxIyIWrokn6GLZ2aoq2mmCYiQcp1Bt847RKw9IsBEgoRwjo40cq1WujmiJc+dNUVIly5ai6pZdYPF0mwL3sY8q+wCJl5S/Zq1CD3k+B1bq5HOOlTsOBY5dOECTqYAtfi4szb9YtRSIc23ZxLF0qpM0ieky5jWI+IAkgg6EOWieX30qS5uAdeBBbo0dZ7TdnZeIUyqeawmjvyltorZSX2OhHPo/J8Op1oKUrGVaXlrSdQoBiC3TWFQ3K0JUFKCwSm2vW+sQVKyo/bf7RJjcrJOJyEggGxvwiNE6UdJhB4KDeukYmiNqehmEhmSdiVfaD5XZx/emgcgl/qI3palIHuuRdxeCDWoFiWJtpp+fWHgs1X2ZlhGZExalFxqGB2sBFdWpSCUl0lJII4EWI83i2YYTlTlNklRfgDvzNoX43hJWpMyWxUt86SdGbvdDp1EAhLLxBQOsTIxtXODE9nFM61ADkInOCS0B2fmYE2JxRlNjKyNFN0gmX2gPGFFTMAsD6wsWi8VvZPGi9ye0XE84Okdo7C8c5lTDD/BsHmTO8rMlOx3PQHWKWqyXol1k4+DcnwgxOKS1AZr8gWaKvP7MrSgrTUIYBznBTYdHhdOpKhAfuKHFC0n0sfSNFrfSOFnQpGJBJstX/AJGCV1mfVZPr845WnFFpsoEdYPk9oXU5PAeQaK5IvsnZJHUKTF5iLJIPURXqzDpy5wnJn98KzB0+YsYrye0PA2gmT2g5wf4YbprJ06ixtJSAuytC1wekFycSQS+cdDaOYox4GCpOMp0hccfGVzS9R1VNYkixB6F4gqZcuYGmISscFAH5iOczalNiCHgqRiahpMUP+6HxByr4E45+leG1DlMoyFH4pJyj/wAC6fQRy/tR+j1XTuuQRUyxfujLMA/2k38D4R1SRj8wfE/UD6NElX2mnkASUySXvmKtOQDxD02NakWfME2UUkhQIIsQQxB4EHSNWj6O7R4VSV6P+ak5J7N7WUzg7MbZhyLxzdf6WFy1WhtnlKfxvEuDHuRVKVJ9ohuI9L/SGUnFVpUyy6VWPFtiecR4JRqXNJAJCAcx4OCB46xPV0NxzHyJ+0YtWaQdZLHgmKgFBVM3Icmw0Yl/GOv9ksfk1iVJQc2VWV+YD2f8tHzxLo/LhHQf0VnZKuZLOikhQHNLjzIV6RMIbXaLnPdGmdrlSgQDvoYkyAQMiaxWByV0faNlVIEbmBK8aLlA6REqoiCbUDjDsRFVS23Yi6TwP1B0PKOZ9vpSU1UqekMZo/mDguWQg+Yy+T7xd8YxdCXQTlCU51F73JAAfor0ipVVGufLRmQiYTNWnvTACEq9mlKkEHXu+kF5CjnPbOnWJksoVlsoHfcEW8TC2TTZk3Z23DP5Ra+0dOFlLF7m/EQk9g1mjN9msehaihIJbutwVHiVTPhmZuSg/wBAYyvqyzJHd3PHlG2GV+Q3iaA9TVTAAyBzZevpG9NiwSoFQUC9i7tDZVQmaQ4H18xG68NlKLOocHOYet2goYSMXmLKVBKSnf8Aqffuu0A1tXMW4sBoyb+ELZ2HqluoOliAoo2fRxvGU9atJcezmcj3VQqodkM2UodIgCFEgaqOgG8GqxJBJzgpPAg+biLT2QwoKUiZlcKDpVy0cP0gCybs72NKAJk9io3SnVuvEw3qSEEg7Q/qquXJSAo7G52iqV2OSWLKBUdi0Oxogq69RCkKAyqBH94Bq6RBUS5Dga9IWV2JqJ90ttw9IHl4ivj5wWVYdW0XBzzuYAFESHb0hzT4gCljG8yeAmwEDDBX0UpJ3EMZGDFRATMI6j7QXJmJfmYYUykgg8IVi2oHmdj6xKcyTKWNbLY+SgB6wpnIqJfvS19QM3yi7V2MNLZ4rsrE7m8VvJemhXLxsixcHnaCE45exiw09clYZSUqHMA/OPRgdKsHNJSOaSU/KNFNmfGhVIx08YJlY3ziWZ2Npye5OmoO2ih6sfWK1iWDzZE5Mo5lKX7hQcwLkgahLHR+DxS1WQ9ItkrGeMEDE0xQahapSihZUlY1SpLM99n2IiUYif3DzP2iuUnjPcDnZCkPZShm8bDyeDqymKVFKgzWHrCKrJynw023tzi34fUpq5IXb2qO7MHTRXQxjJZNI9CAySNosn6cHJW5uCD62hfOp9obdlZfs/aTDuwHQPp5wqoLOoLxIOb6tGk2sB4RT5mJ3cX43+0QzMYTufCKtCouCsR5wDOxQcYqk3Gh0gObi77PC3BQ5xWWJx94pLZSQ1wbsX1iq4zLTImy0S1krWhalEWYAgJBvu5g+nrFLOVLPc68A9/KKdPXO/jFKmFJUlWWzlPdHuhwCQNDbV4SasqsD2unESEKTqLeDsYr9WJsxJCWBO/HlyiwkBdPNfgqwHjYeMUymqSkOkqTyZx5HSCXYReKBZ9LOSlsilXckXGlm9YHlzTwPPaLDJxFbe4lTaFLg+UeqmSV/wCo6D/Un6iJssCo61odYUpUxfvJA638hC04fIPuTADyuP7Rn8KpJBQbi9j6Q1IdF7mpQqSqXbvBiTx2J6WihaEgs4JBggVU1REtlObXfxMR4nIyrBBcEeoipZyCwGYJh6Z00JIUEggrI3D6fSOyU6JaAAlsqQWtbp0jnf6dzkAqcjOSLHhfTnFi7SdoxTzDLQHAlFTAhnUQEv6+cZthXpR+2uI56pYzKyJISALiyRdnhJKmIe6UKHEuD6/SIp4KiSq5JJPUl4jKYKGNJUuXqkqQeSsw8jeNpspfwrQre9j6xXpiyk2LQXSVZUHN9rv8xDoQwFQpPvII6XEESKtKnf6wFLnrFwT8x5G8EyqoH/VSCOKbEefyhUFjGUJZ36EKiVEmYPdZY5Fj5GFqsPu8shSdWzXiObiglnKrMkixdiIB2HYjXqR3VpUk8CPx4Wy8QAD7w4k1/t5eXNmT+1TEPyuSPBoAm4PLN8xT4uPvCG2SUVaToYtFBVlr6xVabClILpUlQ5Q+wxYNlWI+sWKx0qfuIJosqpqJp99AUEXsM1i43tASEDR4hmTSg2hDAsSwGpmKVMWgLUq5IWknYCxbYCExSU90yA6bF0qdxYveL5JxGz8A/lFPVialHMUhzc3O94uLbMpJIr2NKyBL7n6QNQ1ipas8pRSrTkRw5wy7Ty7I5k/SK0tBTceUDFHouFJjMyb7yUZnZ8sa13aFUo5WcsN28mhPgc4l32UPWCFkCpzKAIAs9/H5wCCaftEVDQjwJiKbi8wrHezJ4BLHzgnG8UlZe6HI2SLRW/bqUeHMaxLrwpD5dcpQHwlTgAFy9uPjBciSTkS5JJF0kKusgBKrsCwPQmFOFSQFgLJCixBNylwVZgT7oZtOMOJU8lYBTqk5e7lF3BmFyAVOCH5RnItFhpKRSJgtlIT3yNAXUTmfYmwSHe3OBu0dKkzkGXKJdS85S5RmJJYEsHZyeZibCe9acRndLhYHfUytc2iSCkc35xp2xqZoQVZlgyggEapZage4Toopdwf22MLT/YJ9EFKlhNRwCSx/qTf1ikqDOOFvKLbh87NlI+KW3ilRHyaFM+mAWUr47D85RvNGcBLbeIVYiB8Wbkzw1qsBQvRRB1ubQnqMEmIUHDp4jhEYLJEYjKV7ySDxEGpYjNLmeB25XiWm7OoACrrBuAdOemsHTklIysMuyWtDpBTBVVx+NKhoHAdOnn5RqZktfxh9hp84x2sHTyGnlEZb40AjiLGFQxphNUqSXQApRv6cIjqVqmKKlnvE3eFyFob+WtSCHs/58oMRiMwABaUzAN02V4jeJqh2aTJMCTZbQ0RVyF2zZFcFd3529Y1n0JVdKkq6QbvoytzkOTGSnSoGDV0anuk+UQzUxaJCpS4JlmFMqYQWhtRU0xfuoV1IYeZgHaJkyUkuzHiksY9/4cFfEC/7k/8A5aGNLg6tFqAPIPEdXllFgoKPIFh4wDwxZUYSZd0lnuyVa8ylURy8TmI3Sr/cCPzzjyZMXOWw8ekHHCCEvCZIEcXURoQ/7f7GJZOJpJLk3DEKubeRjSbQNsI0VSAi/wB/nCFQ2mzQAlUmoUOKVaPy5R5/xaf8QQsDdJD+UJRhu6VW/OEQFEwcx+cGhoWSxHtMfdKFJewsWvzjcEcIrkmct0hQLEjw84s7iNYIibBO1A7sv/cR6axX1NeLP2rSMkscSo+n94rCpBuQCQLkjbrEN5GuiTDpyUKOYkCxsOHGMxOsHtApBsLP/mBgDEcxDwxjVIzpCmTcOwO3FjEH8JmukXjKOpOQII93cc+IMbfxCbFn83iWCJZVSlCCFuC9mSHLhj3js7W5w9pqgnMoEZQe6pRd3UcvIiythe8AUYkzyUpQxAcZnLgOVLOwYBzD+jaUCJaJYCSoTAzZVMyMz6Hcf7oiRSCcMlBSg/eJ/wBTMSRbRT6puRvcJjO2EzMhMtj3Ure7AZnS5BZ1PlawtfeCqJaM6ZhSO8AF3s10qIaxy6luOkR9r5QVkW5GVXtMjbfy0qUCeAUkc83WIh+xUuiudm5z5BwUR5pBHq8Lu1lUqVUnK5dKVM3h/wDWPcCWUrWk/CpPmkqT9on7aSCZoP8AS3rHTIxQukYsDxSXBvxhrh+JJdl6Gz+W8VKfIUm7PzEQSq5aT94hqy7OiSwjRBIJ0Yjfkd4grJCnv8mPPWEOG40ghlliOI18dodoxHNcLSr/AH3iKaK3Ac+S20L5szURYZM1RJzISeht4bxCtMpQuC/Q29ILY8FWmyrxrKqFJsCeXLpFmGCIXdKvLWAqzs6pN0l/zlD3IKApNVnssBR47xshCH7ilIPlAM2QuWoFSSBxbbjFnNCgoTcHXy2h0mIBk1VQlNlJmDcHX7xn8eP+rIbiQH8eMSqwwah0nikxDMM1NswWOChC2hkKpMRlyx/Ly317rHzNz5wajHhZ/QwlXVp0XKKeJRfxvGkuUD7kwF9jYw1aAeVHaAOAGAa5JgWgRMqVhgyHPe49OMJqmlUCO7ruDa/SL5Lmy0Sw5ASkPbXS7iHf0RqnCZSEjLtvxJ1eIaoqIYCwtyiGpx6UgWPfPw/J7WiGXiWYcel4O+x9BuFYTLWf50wi+iW+ZgntjhUmVJlmSn4iFF3JsCHPgYRCp3eJV1y5ssytQ4UH0BHHkzw3FVgce8lfC2MGyQFCJKjDQEnvAq1/tANJMido20FCWQfGJSFcYk9o6fEfOJM44RtEwn2M8RkZylDZ+LpP0u8H4VgkiXKV7QFObX2pCRY6BSmBEKMWxGamUWmFNywCyGuzAAwmp5Cpy2Kirmfl184VpMVWhvjM2mQvLJMthqQQR07u8J6/CVLKTKS7guQ7H0eHFBRS5SwFJBd3e5304QwqsWlpZKSHBsGdhu7aBnjCc2pVRpFJoqcrC1pBJIfcX/zAK5R0Y+FzDmbi3tFqNkjRzZ20I+UJa2sUVEJVbZvW4h22Ohpg1AcxKgQggoUXAIz2ZzueHCLJRUCVpKXDZSWKlB7m6lg95QZNiLONhFLwCev2pQFlKT31tckICi29zcb6xbKKUEqU6wJbJUiW4LBSlKW+jMpiQCbDhEMpD6gkpSlLBQKi10giwI90h/eKQdzfW0e4/JQqQvNMUiWkHKRewYhBH7XYPxHKMSSQAfZKTYpuwzkla1P+4/mjRHjMlUxBQoryqKQQkkFe5JOgD5ksLXDRK7G+iqpo5RKlIVlWQMySd1Mpw/n4xt2mGZIUxtbTi0VetqJicgW2ZKWIAAIIJDLZ8xDQZh/aFQGVRtwVpzY7R0XZkomkuoHxCPRRypn238t/CGEwSZzP/LUdw2XzY/LxgWdhMxLEMpJ0I+jWMFfAv6Ka7CSD3QW4fmkArlLRsoecPE1BS6VajY/3vEqZ6TqPqPWFkMCORik1Oij4wXLx1e9/GGKKGXMBtf5QrqcGWg2uOUGB5GFJjgd7jjt6iGsjFyopZQCR4+oillBALhto2lKIFi0JxGmdCVUS5gv5a2jSTQocFByqBsU/b6RSpFcpIc3hpQ43tr1sfMQnEqx+uTMALDMOMRS5YI58N42pMbsyw316Qd7WUvhbhtCyh2KzT62gOfSjgIsCqWzoYjzgCceKSIaYhMlBBcKIPO4iRc5fx5Vjg7RlSL2gQzDFUBPlkkuUqQedx6/eJJdKT/prBPAFvnEVJMctryj2dTbpsDwt4EQqFRsZsyW7pcPwiWXiiWa6fDeIELmJ0U44ExGqak+/LbmLePCDIjeeCoulYUeZbyjRKVp95JHPbzjT+HSfdW3JQb+0bkzUJ3blDthYfInOB4QS4hbSVQUQMoChwDQdnjSJnLsZ4sjuG6UgOXAvrvAXZtLFYDkgjQE2Y6kRmPKIkBidt+cHdgJhdZcA8WD9IPSfAStUn2pzpL2A2Z+IIdmMPMOwuUoIU1hfuKN9mPLSBscpZZnqAJz5czk7hO/lCulqlyy6C3LaIlHJomPsW7PImgkJO7ZWzC+2yvGKTU9n5iVm4Ke932NiEkgLTqnMQAOoi8UGOJmd1RKXYM+trsdX+8NEUSJpDsCwIKbEDTUWG1t4kZz+jp0pnHKrIkokLIUWu2ruSGVfLq5baLJQ04kBlgkDvpJQ7qSCmYhOUNlPeBD6DxibE+zyFglmIdWdCX1/eAA+j2aMwijEr/qry2ATmGUucwU5Abm4ERIaCJcrMpJCQUBOyswEtRJULNcOLXcRviM0qSlUpJzKSVpzZSMw0QUr0SxULHm0S0swgAWSTnSQ3uoSSSQxs4JbX3eEe0skZyXK05VIA+Ee85UNizJ6E9YhFM5viNEkBVhLmApeXmfNmALoYMGL2fQiE6pMW7FMIKe+slaj7wZriwA4hmEKptAUgFtb9PLlHQlgixTJUpOhPTbyhhS4kpO5Tva6bcQYgVKA1/B99I0qAEqIFxoH6NCofY7RVImECalLGxUkO19W1EaVOBWzSJgWNWzZgOVhmT4iEktRexY8YIkVqkl7uPiQWPpYw7FRsVzJR7wKf6hceYgqVWgsSx+v3iaRi5IA7qwAzEAKbmDYxoumkL90mUrhoPFP2hOhI8qKdC/hBB4QvqcGUkdy42/BDCbhs6XdswHxIf5aj1jyTWX7w6nfxB19IKGI59MpAAUGgJ2i5T0JmBix8dPtC6owAG6CQeB+nGBP6NoDp55YEGCE1bcR008jEUqjUjurBHA7GI5qYeBDqhxcoNi4sGT9jD6nrUTN0vwNj5HWOcTFEFwYJlYksasRzES4jsvM2mQdUi51gCswf9vrCqhxojRZQeBun1hrNx5YZwguNU/Y7xO1+DsVqploLgacImRWJV7zpPBob0eISlk7E7Eb8o1rMLSq4aHufoxJMWDo8YiZ+GJarClJ90vCucVoN0mKtCCZiR06RD7RadD6xGic+kYswCDcLnFSyDsOEOBKPKEuFDvnpDLIr95841j0ZS7Dcb/0E9RE/YKWDPLgHTXxjIyF6HhrjictbOy27wFrfAIGj2MifR+EKk/OHWB1q3bMWdIve17XjyMhMpF4lo7pJvYG5fjxhJWj/l1r+JKpSUkWYFdxbUXj2MiGUjWgDZSLG2nNn/8AZXnBdOgBUwAMCl7Wubn1jIyMvSmLMRHdH5wirrPfHn4jSMjI6YmYjrPfI4FvQQIuMjITGjVEbhTAkatGRkIbBZhvDDDJhWSFXA0fbx1jIyBjYxw+pXmCcxYHR+RgyskJUlSiASMt97m8eRkNmYlkqMNqJZIYmziMjIllG9SskXLwlqk2MZGQDYpmax4IyMihG28SylkHWPYyEAWgwywmtmZinMW4G/zjIyCQRLAhILPENXKHARkZGaKENdTpFwkPAAjyMi0SGYR7x6Q3AjIyN49GUuz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7295" y="-63104"/>
            <a:ext cx="3021806" cy="192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nl-NL" sz="135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69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Leeg_helico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2196</TotalTime>
  <Words>210</Words>
  <Application>Microsoft Office PowerPoint</Application>
  <PresentationFormat>Diavoorstelling (4:3)</PresentationFormat>
  <Paragraphs>63</Paragraphs>
  <Slides>11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Leeg_helicon</vt:lpstr>
      <vt:lpstr>Klimaat</vt:lpstr>
      <vt:lpstr>Wat gaan we doen?</vt:lpstr>
      <vt:lpstr>De inhoud van de lessen klimaat?</vt:lpstr>
      <vt:lpstr>Theoretische toets </vt:lpstr>
      <vt:lpstr>Wat weet je al?</vt:lpstr>
      <vt:lpstr>Wat weet jij al van klimaat</vt:lpstr>
      <vt:lpstr>PowerPoint-presentatie</vt:lpstr>
      <vt:lpstr>Wat moet je weten?</vt:lpstr>
      <vt:lpstr>Op welke onderdelen beoordeel je het  stalklimaat?</vt:lpstr>
      <vt:lpstr>Wat zeggen de volgende afbeeldingen over de onderdelen van het stalklimaat?</vt:lpstr>
      <vt:lpstr>Opdracht  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Klimaat</dc:title>
  <dc:creator>Nea Wolfs</dc:creator>
  <cp:lastModifiedBy>Carolien Sengers</cp:lastModifiedBy>
  <cp:revision>26</cp:revision>
  <dcterms:created xsi:type="dcterms:W3CDTF">2015-02-04T16:35:11Z</dcterms:created>
  <dcterms:modified xsi:type="dcterms:W3CDTF">2018-03-15T07:24:50Z</dcterms:modified>
</cp:coreProperties>
</file>