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58" autoAdjust="0"/>
  </p:normalViewPr>
  <p:slideViewPr>
    <p:cSldViewPr>
      <p:cViewPr varScale="1">
        <p:scale>
          <a:sx n="57" d="100"/>
          <a:sy n="57" d="100"/>
        </p:scale>
        <p:origin x="72" y="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CD63C-8972-4523-A5B3-83906D907590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C4F0F-C767-4320-B0F0-89162B7E19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134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Verschillende afdelingen</a:t>
            </a:r>
          </a:p>
          <a:p>
            <a:r>
              <a:rPr lang="nl-NL" dirty="0" smtClean="0"/>
              <a:t>Andere temperaturen 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C4F0F-C767-4320-B0F0-89162B7E195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090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dirty="0" smtClean="0"/>
              <a:t>Optimale</a:t>
            </a:r>
            <a:r>
              <a:rPr lang="nl-NL" b="0" baseline="0" dirty="0" smtClean="0"/>
              <a:t> bezetting, niet te veel. Stookkosten 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C4F0F-C767-4320-B0F0-89162B7E195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218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Huisvesting varken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58517" y="2028701"/>
            <a:ext cx="6635080" cy="4929411"/>
          </a:xfrm>
        </p:spPr>
        <p:txBody>
          <a:bodyPr/>
          <a:lstStyle/>
          <a:p>
            <a:r>
              <a:rPr lang="nl-NL" dirty="0" smtClean="0"/>
              <a:t>Wat heb je nodig bij een varkensstal?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23258"/>
            <a:ext cx="5931024" cy="371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Bezettingsgraad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Waarom belangrijk?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is belangrijk bij de verschillende afdelingen. </a:t>
            </a:r>
          </a:p>
          <a:p>
            <a:endParaRPr lang="nl-NL" dirty="0"/>
          </a:p>
          <a:p>
            <a:r>
              <a:rPr lang="nl-NL" dirty="0" smtClean="0"/>
              <a:t>Kraamhok </a:t>
            </a:r>
          </a:p>
          <a:p>
            <a:r>
              <a:rPr lang="nl-NL" dirty="0" smtClean="0"/>
              <a:t>Dragende zeugen afdeling </a:t>
            </a:r>
          </a:p>
          <a:p>
            <a:r>
              <a:rPr lang="nl-NL" dirty="0" smtClean="0"/>
              <a:t>Guste zeugen afdelingen </a:t>
            </a:r>
          </a:p>
          <a:p>
            <a:r>
              <a:rPr lang="nl-NL" dirty="0" smtClean="0"/>
              <a:t>Opfokzeugen afdeling </a:t>
            </a:r>
          </a:p>
          <a:p>
            <a:r>
              <a:rPr lang="nl-NL" dirty="0" smtClean="0"/>
              <a:t>Ziekenboeg </a:t>
            </a:r>
          </a:p>
          <a:p>
            <a:r>
              <a:rPr lang="nl-NL" dirty="0" smtClean="0"/>
              <a:t>Gespeende biggenafdeling </a:t>
            </a:r>
          </a:p>
          <a:p>
            <a:r>
              <a:rPr lang="nl-NL" dirty="0" smtClean="0"/>
              <a:t>Vleesvarkensstal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07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49</Words>
  <Application>Microsoft Office PowerPoint</Application>
  <PresentationFormat>Diavoorstelling (4:3)</PresentationFormat>
  <Paragraphs>19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9</cp:revision>
  <dcterms:created xsi:type="dcterms:W3CDTF">2013-11-15T15:05:42Z</dcterms:created>
  <dcterms:modified xsi:type="dcterms:W3CDTF">2018-02-26T10:42:59Z</dcterms:modified>
</cp:coreProperties>
</file>