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5430" autoAdjust="0"/>
  </p:normalViewPr>
  <p:slideViewPr>
    <p:cSldViewPr>
      <p:cViewPr varScale="1">
        <p:scale>
          <a:sx n="66" d="100"/>
          <a:sy n="66" d="100"/>
        </p:scale>
        <p:origin x="195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FA53F-88A3-4127-A4C5-63E9CC83764C}" type="datetimeFigureOut">
              <a:rPr lang="nl-NL" smtClean="0"/>
              <a:t>12-3-2018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070CC-F605-48F8-A0BC-C4FF3BC75B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4525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nl-NL" dirty="0" smtClean="0"/>
              <a:t>2,5 cm </a:t>
            </a:r>
          </a:p>
          <a:p>
            <a:pPr marL="228600" indent="-228600">
              <a:buAutoNum type="arabicPeriod"/>
            </a:pPr>
            <a:r>
              <a:rPr lang="nl-NL" dirty="0" smtClean="0"/>
              <a:t>50 cm </a:t>
            </a:r>
          </a:p>
          <a:p>
            <a:pPr marL="228600" indent="-228600">
              <a:buAutoNum type="arabicPeriod"/>
            </a:pPr>
            <a:r>
              <a:rPr lang="nl-NL" dirty="0" smtClean="0"/>
              <a:t>30 cm </a:t>
            </a:r>
          </a:p>
          <a:p>
            <a:pPr marL="228600" indent="-228600">
              <a:buAutoNum type="arabicPeriod"/>
            </a:pPr>
            <a:r>
              <a:rPr lang="nl-NL" dirty="0" smtClean="0"/>
              <a:t>480m</a:t>
            </a:r>
            <a:r>
              <a:rPr lang="nl-NL" baseline="0" dirty="0" smtClean="0"/>
              <a:t> </a:t>
            </a:r>
          </a:p>
          <a:p>
            <a:pPr marL="228600" indent="-228600">
              <a:buAutoNum type="arabicPeriod"/>
            </a:pPr>
            <a:r>
              <a:rPr lang="nl-NL" baseline="0" smtClean="0"/>
              <a:t>15 ha2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070CC-F605-48F8-A0BC-C4FF3BC75BB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9536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Huisvesting en klimaat</a:t>
            </a:r>
            <a:br>
              <a:rPr lang="nl-NL" sz="2800" dirty="0" smtClean="0">
                <a:latin typeface="Arial" pitchFamily="34" charset="0"/>
                <a:cs typeface="Arial" pitchFamily="34" charset="0"/>
              </a:rPr>
            </a:br>
            <a:r>
              <a:rPr lang="nl-NL" sz="2800" dirty="0" smtClean="0">
                <a:latin typeface="Arial" pitchFamily="34" charset="0"/>
                <a:cs typeface="Arial" pitchFamily="34" charset="0"/>
              </a:rPr>
              <a:t>V31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 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23728" y="1958392"/>
            <a:ext cx="6635080" cy="4929411"/>
          </a:xfrm>
        </p:spPr>
        <p:txBody>
          <a:bodyPr/>
          <a:lstStyle/>
          <a:p>
            <a:r>
              <a:rPr lang="nl-NL" dirty="0" smtClean="0"/>
              <a:t>Uitleg bouwtekening </a:t>
            </a:r>
          </a:p>
          <a:p>
            <a:r>
              <a:rPr lang="nl-NL" dirty="0" smtClean="0"/>
              <a:t>Bestuderen van een bouwtekening 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Schaal op een tekening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268760"/>
            <a:ext cx="6635080" cy="4929411"/>
          </a:xfrm>
        </p:spPr>
        <p:txBody>
          <a:bodyPr>
            <a:normAutofit/>
          </a:bodyPr>
          <a:lstStyle/>
          <a:p>
            <a:r>
              <a:rPr lang="nl-NL" sz="2400" dirty="0" smtClean="0"/>
              <a:t>Op een bouwtekening wordt altijd de schaal vermeld.</a:t>
            </a:r>
          </a:p>
          <a:p>
            <a:r>
              <a:rPr lang="nl-NL" sz="2400" dirty="0" smtClean="0"/>
              <a:t>Maten van muren en daken staan op de tekening erbij geschreven.</a:t>
            </a:r>
            <a:endParaRPr lang="nl-NL" sz="2400" dirty="0"/>
          </a:p>
          <a:p>
            <a:r>
              <a:rPr lang="nl-NL" sz="2400" dirty="0" smtClean="0"/>
              <a:t>Bijvoorbeeld schaal 1 : 200</a:t>
            </a:r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3501008"/>
            <a:ext cx="4691236" cy="311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02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Tekenen op projectie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Teken telkens alsof je er recht voor staat</a:t>
            </a:r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Je tekent een gebouw van verschillende zijde;</a:t>
            </a:r>
          </a:p>
          <a:p>
            <a:pPr>
              <a:buFontTx/>
              <a:buChar char="-"/>
            </a:pPr>
            <a:r>
              <a:rPr lang="nl-NL" dirty="0" smtClean="0"/>
              <a:t>Vooraanzicht </a:t>
            </a:r>
          </a:p>
          <a:p>
            <a:pPr>
              <a:buFontTx/>
              <a:buChar char="-"/>
            </a:pPr>
            <a:r>
              <a:rPr lang="nl-NL" dirty="0" err="1" smtClean="0"/>
              <a:t>Linkeraanzicht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Bovenaanzicht</a:t>
            </a:r>
          </a:p>
          <a:p>
            <a:pPr>
              <a:buFontTx/>
              <a:buChar char="-"/>
            </a:pPr>
            <a:r>
              <a:rPr lang="nl-NL" dirty="0" smtClean="0"/>
              <a:t>Onderaanzicht</a:t>
            </a:r>
          </a:p>
          <a:p>
            <a:pPr>
              <a:buFontTx/>
              <a:buChar char="-"/>
            </a:pPr>
            <a:r>
              <a:rPr lang="nl-NL" dirty="0" smtClean="0"/>
              <a:t>rechteraanzicht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Noordpijl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700808"/>
            <a:ext cx="7283152" cy="4929411"/>
          </a:xfrm>
        </p:spPr>
        <p:txBody>
          <a:bodyPr/>
          <a:lstStyle/>
          <a:p>
            <a:pPr marL="0" indent="0">
              <a:buNone/>
            </a:pPr>
            <a:r>
              <a:rPr lang="nl-NL" sz="2000" i="1" dirty="0" smtClean="0"/>
              <a:t>Zoek de volgende vraag op: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Waarom is de stand van je stal belangrijk?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284984"/>
            <a:ext cx="4754845" cy="348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58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Legenda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23728" y="1913549"/>
            <a:ext cx="6635080" cy="7920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200" i="1" dirty="0" smtClean="0"/>
              <a:t>Zoek de volgende vraag op: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Wat beschrijf je in een legenda?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028" y="2705100"/>
            <a:ext cx="4486275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94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Tekenen = 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772816"/>
            <a:ext cx="7653536" cy="4929411"/>
          </a:xfrm>
        </p:spPr>
        <p:txBody>
          <a:bodyPr/>
          <a:lstStyle/>
          <a:p>
            <a:r>
              <a:rPr lang="nl-NL" dirty="0" smtClean="0"/>
              <a:t>Oppervlakte rechthoek = lengte x breedte</a:t>
            </a:r>
          </a:p>
          <a:p>
            <a:endParaRPr lang="nl-NL" dirty="0"/>
          </a:p>
          <a:p>
            <a:r>
              <a:rPr lang="nl-NL" dirty="0" smtClean="0"/>
              <a:t>Omtrek rechthoek = 2 x lengte + 2 x breedte</a:t>
            </a:r>
          </a:p>
          <a:p>
            <a:pPr marL="0" indent="0">
              <a:buNone/>
            </a:pPr>
            <a:r>
              <a:rPr lang="nl-NL" dirty="0" smtClean="0"/>
              <a:t>Of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lengte + breedte + lengte + breedte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744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484784"/>
            <a:ext cx="814724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/>
              <a:t>Beantwoordt de onderstaande voorbeelden, als de schaal 1:200 is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Een hoogte van 5 meter, is op de kaart?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Een stal lengte van 100 meter, is op de kaart?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Een stal breedte van 60 meter, is op de kaart?</a:t>
            </a: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Wat is de omtrek van een bedrijf als deze 160 m bij 80 m is?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Wat is de oppervlakte van een perceel als deze 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  3ha bij 5 ha is?  </a:t>
            </a:r>
            <a:endParaRPr lang="nl-NL" sz="2400" dirty="0"/>
          </a:p>
          <a:p>
            <a:pPr marL="514350" indent="-51435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59189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Bestudeer in groepjes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Pak per groep een aantal bouwtekeningen.</a:t>
            </a:r>
          </a:p>
          <a:p>
            <a:r>
              <a:rPr lang="nl-NL" sz="2400" dirty="0" smtClean="0"/>
              <a:t>Bestudeer de tekeningen</a:t>
            </a:r>
          </a:p>
          <a:p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Wat voor stal hebben </a:t>
            </a:r>
            <a:r>
              <a:rPr lang="nl-NL" sz="2400" smtClean="0"/>
              <a:t>jullie bestudeerd?</a:t>
            </a:r>
            <a:endParaRPr lang="nl-NL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Wat staat er in de legenda?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Wat zijn de afmetingen van de stal?</a:t>
            </a:r>
            <a:br>
              <a:rPr lang="nl-NL" sz="2400" dirty="0" smtClean="0"/>
            </a:br>
            <a:endParaRPr lang="nl-NL" sz="2400" dirty="0" smtClean="0"/>
          </a:p>
          <a:p>
            <a:pPr marL="514350" indent="-51435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53596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162</TotalTime>
  <Words>222</Words>
  <Application>Microsoft Office PowerPoint</Application>
  <PresentationFormat>Diavoorstelling (4:3)</PresentationFormat>
  <Paragraphs>47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Wat gaan we doen ?</vt:lpstr>
      <vt:lpstr>Schaal op een tekening </vt:lpstr>
      <vt:lpstr>Tekenen op projectie</vt:lpstr>
      <vt:lpstr>Noordpijl</vt:lpstr>
      <vt:lpstr>Legenda</vt:lpstr>
      <vt:lpstr>Tekenen = rekenen</vt:lpstr>
      <vt:lpstr>Aan de slag </vt:lpstr>
      <vt:lpstr>Bestudeer in groepjes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Carolien Sengers</cp:lastModifiedBy>
  <cp:revision>9</cp:revision>
  <dcterms:created xsi:type="dcterms:W3CDTF">2016-01-26T10:40:10Z</dcterms:created>
  <dcterms:modified xsi:type="dcterms:W3CDTF">2018-03-12T14:11:07Z</dcterms:modified>
</cp:coreProperties>
</file>