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696" autoAdjust="0"/>
  </p:normalViewPr>
  <p:slideViewPr>
    <p:cSldViewPr>
      <p:cViewPr varScale="1">
        <p:scale>
          <a:sx n="56" d="100"/>
          <a:sy n="56" d="100"/>
        </p:scale>
        <p:origin x="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4231-A474-4010-A0E6-DB7C4627418A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55ECF-A562-4970-BDCD-F1C3BA4CAF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1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Melkstal</a:t>
            </a:r>
          </a:p>
          <a:p>
            <a:r>
              <a:rPr lang="nl-NL" dirty="0" smtClean="0"/>
              <a:t>Tanklokaal</a:t>
            </a:r>
            <a:r>
              <a:rPr lang="nl-NL" baseline="0" dirty="0" smtClean="0"/>
              <a:t> </a:t>
            </a:r>
          </a:p>
          <a:p>
            <a:r>
              <a:rPr lang="nl-NL" baseline="0" dirty="0" err="1" smtClean="0"/>
              <a:t>Seperatieruimte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Opslag ruimte 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55ECF-A562-4970-BDCD-F1C3BA4CAF8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04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Potstal </a:t>
            </a:r>
          </a:p>
          <a:p>
            <a:r>
              <a:rPr lang="nl-NL" dirty="0" err="1" smtClean="0"/>
              <a:t>Grupstal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Ligboxenstal </a:t>
            </a:r>
          </a:p>
          <a:p>
            <a:endParaRPr lang="nl-NL" baseline="0" dirty="0" smtClean="0"/>
          </a:p>
          <a:p>
            <a:r>
              <a:rPr lang="nl-NL" baseline="0" dirty="0" smtClean="0"/>
              <a:t>Afhankelijk van aantal dieren en manier van dieren houden, reden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655ECF-A562-4970-BDCD-F1C3BA4CAF8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740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Huisvesting koe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Rundveestal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moet deze aan voldoen?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vinden wij belangrijk?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ruimte voor de dieren nodig?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Melkstal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welke manieren kunnen koeien gemolken worden </a:t>
            </a:r>
          </a:p>
          <a:p>
            <a:endParaRPr lang="nl-NL" dirty="0"/>
          </a:p>
          <a:p>
            <a:r>
              <a:rPr lang="nl-NL" dirty="0" smtClean="0"/>
              <a:t>Melkstaltypes?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05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Staltypes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voor soorten stallen? 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Welk type is het beste?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404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Potstal </a:t>
            </a:r>
          </a:p>
          <a:p>
            <a:r>
              <a:rPr lang="nl-NL" dirty="0" err="1" smtClean="0"/>
              <a:t>Grupstal</a:t>
            </a:r>
            <a:r>
              <a:rPr lang="nl-NL" dirty="0" smtClean="0"/>
              <a:t> </a:t>
            </a:r>
          </a:p>
          <a:p>
            <a:r>
              <a:rPr lang="nl-NL" dirty="0" smtClean="0"/>
              <a:t>Ligboxenstal</a:t>
            </a:r>
          </a:p>
          <a:p>
            <a:r>
              <a:rPr lang="nl-NL" dirty="0" smtClean="0"/>
              <a:t>Vrijloopstal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759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68</Words>
  <Application>Microsoft Office PowerPoint</Application>
  <PresentationFormat>Diavoorstelling (4:3)</PresentationFormat>
  <Paragraphs>33</Paragraphs>
  <Slides>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Rundveestal </vt:lpstr>
      <vt:lpstr>PowerPoint-presentatie</vt:lpstr>
      <vt:lpstr>Melkstal</vt:lpstr>
      <vt:lpstr>Staltypes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8</cp:revision>
  <dcterms:created xsi:type="dcterms:W3CDTF">2013-11-15T15:05:42Z</dcterms:created>
  <dcterms:modified xsi:type="dcterms:W3CDTF">2018-02-26T08:22:44Z</dcterms:modified>
</cp:coreProperties>
</file>