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notesMasterIdLst>
    <p:notesMasterId r:id="rId14"/>
  </p:notesMasterIdLst>
  <p:sldIdLst>
    <p:sldId id="256" r:id="rId2"/>
    <p:sldId id="257" r:id="rId3"/>
    <p:sldId id="259" r:id="rId4"/>
    <p:sldId id="266" r:id="rId5"/>
    <p:sldId id="267" r:id="rId6"/>
    <p:sldId id="262" r:id="rId7"/>
    <p:sldId id="263" r:id="rId8"/>
    <p:sldId id="268" r:id="rId9"/>
    <p:sldId id="264" r:id="rId10"/>
    <p:sldId id="265" r:id="rId11"/>
    <p:sldId id="261" r:id="rId12"/>
    <p:sldId id="26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3124" autoAdjust="0"/>
  </p:normalViewPr>
  <p:slideViewPr>
    <p:cSldViewPr snapToGrid="0">
      <p:cViewPr varScale="1">
        <p:scale>
          <a:sx n="73" d="100"/>
          <a:sy n="73" d="100"/>
        </p:scale>
        <p:origin x="1766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F3118-FFBF-4C92-A797-2E2A4161BEE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9300C-2A12-4D7B-A158-A3CABAC6B4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4387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Oud model </a:t>
            </a:r>
          </a:p>
          <a:p>
            <a:r>
              <a:rPr lang="nl-NL" dirty="0" smtClean="0"/>
              <a:t>Koude lucht komt binnen en valt meteen omlaag. Warme lucht stijgt op. Belangrijk dat lucht</a:t>
            </a:r>
            <a:r>
              <a:rPr lang="nl-NL" baseline="0" dirty="0" smtClean="0"/>
              <a:t> eerst verwarmt wordt. Anders tocht.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9300C-2A12-4D7B-A158-A3CABAC6B481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2749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Koude lucht komt binnen en gaat eerst over de voergang.</a:t>
            </a:r>
            <a:r>
              <a:rPr lang="nl-NL" baseline="0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9300C-2A12-4D7B-A158-A3CABAC6B481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833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Voorverwarmen</a:t>
            </a:r>
            <a:r>
              <a:rPr lang="nl-NL" baseline="0" dirty="0" smtClean="0"/>
              <a:t> is nodig. Zware lucht zakt meteen omlaag. Verwarming is boven het plafond.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9300C-2A12-4D7B-A158-A3CABAC6B481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3595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Kans op tocht. Verwarming wordt niet gebruikt.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9300C-2A12-4D7B-A158-A3CABAC6B481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9438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Windsnelheid gaat omlaag. </a:t>
            </a:r>
          </a:p>
          <a:p>
            <a:r>
              <a:rPr lang="nl-NL" dirty="0" err="1" smtClean="0"/>
              <a:t>Windbreekgaats</a:t>
            </a:r>
            <a:r>
              <a:rPr lang="nl-NL" dirty="0" smtClean="0">
                <a:sym typeface="Wingdings" panose="05000000000000000000" pitchFamily="2" charset="2"/>
              </a:rPr>
              <a:t> wind gebroken maar ventilatie blijft</a:t>
            </a:r>
            <a:r>
              <a:rPr lang="nl-NL" baseline="0" dirty="0" smtClean="0">
                <a:sym typeface="Wingdings" panose="05000000000000000000" pitchFamily="2" charset="2"/>
              </a:rPr>
              <a:t> </a:t>
            </a:r>
          </a:p>
          <a:p>
            <a:r>
              <a:rPr lang="nl-NL" baseline="0" dirty="0" smtClean="0">
                <a:sym typeface="Wingdings" panose="05000000000000000000" pitchFamily="2" charset="2"/>
              </a:rPr>
              <a:t>Hoe harder het waait, hoe harder er getrokken wordt bij de nok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9300C-2A12-4D7B-A158-A3CABAC6B481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4999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>
            <a:normAutofit/>
          </a:bodyPr>
          <a:lstStyle>
            <a:lvl1pPr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5418467-C135-473D-A9F2-F60E87B5AA32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3D756-3473-4F0E-BE99-B85932E589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689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5418467-C135-473D-A9F2-F60E87B5AA32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3D756-3473-4F0E-BE99-B85932E589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441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1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1" y="1196754"/>
            <a:ext cx="6635080" cy="4929411"/>
          </a:xfrm>
        </p:spPr>
        <p:txBody>
          <a:bodyPr>
            <a:normAutofit/>
          </a:bodyPr>
          <a:lstStyle>
            <a:lvl1pPr>
              <a:defRPr sz="21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500">
                <a:latin typeface="Arial" pitchFamily="34" charset="0"/>
                <a:cs typeface="Arial" pitchFamily="34" charset="0"/>
              </a:defRPr>
            </a:lvl3pPr>
            <a:lvl4pPr>
              <a:defRPr sz="1350">
                <a:latin typeface="Arial" pitchFamily="34" charset="0"/>
                <a:cs typeface="Arial" pitchFamily="34" charset="0"/>
              </a:defRPr>
            </a:lvl4pPr>
            <a:lvl5pPr>
              <a:defRPr sz="135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5418467-C135-473D-A9F2-F60E87B5AA32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3D756-3473-4F0E-BE99-B85932E589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4617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>
            <a:normAutofit/>
          </a:bodyPr>
          <a:lstStyle>
            <a:lvl1pPr algn="l">
              <a:defRPr sz="27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5418467-C135-473D-A9F2-F60E87B5AA32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3D756-3473-4F0E-BE99-B85932E589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6709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500">
                <a:latin typeface="Arial" pitchFamily="34" charset="0"/>
                <a:cs typeface="Arial" pitchFamily="34" charset="0"/>
              </a:defRPr>
            </a:lvl3pPr>
            <a:lvl4pPr>
              <a:defRPr sz="1350">
                <a:latin typeface="Arial" pitchFamily="34" charset="0"/>
                <a:cs typeface="Arial" pitchFamily="34" charset="0"/>
              </a:defRPr>
            </a:lvl4pPr>
            <a:lvl5pPr>
              <a:defRPr sz="1350">
                <a:latin typeface="Arial" pitchFamily="34" charset="0"/>
                <a:cs typeface="Arial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500">
                <a:latin typeface="Arial" pitchFamily="34" charset="0"/>
                <a:cs typeface="Arial" pitchFamily="34" charset="0"/>
              </a:defRPr>
            </a:lvl3pPr>
            <a:lvl4pPr>
              <a:defRPr sz="1350">
                <a:latin typeface="Arial" pitchFamily="34" charset="0"/>
                <a:cs typeface="Arial" pitchFamily="34" charset="0"/>
              </a:defRPr>
            </a:lvl4pPr>
            <a:lvl5pPr>
              <a:defRPr sz="1350">
                <a:latin typeface="Arial" pitchFamily="34" charset="0"/>
                <a:cs typeface="Arial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5418467-C135-473D-A9F2-F60E87B5AA32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3D756-3473-4F0E-BE99-B85932E589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5393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5418467-C135-473D-A9F2-F60E87B5AA32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3D756-3473-4F0E-BE99-B85932E589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6276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5418467-C135-473D-A9F2-F60E87B5AA32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3D756-3473-4F0E-BE99-B85932E589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794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1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5418467-C135-473D-A9F2-F60E87B5AA32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3D756-3473-4F0E-BE99-B85932E589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52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5418467-C135-473D-A9F2-F60E87B5AA32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3D756-3473-4F0E-BE99-B85932E589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971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5418467-C135-473D-A9F2-F60E87B5AA32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3D756-3473-4F0E-BE99-B85932E589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5217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18467-C135-473D-A9F2-F60E87B5AA32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3D756-3473-4F0E-BE99-B85932E589F7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00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6pjNKx0mVf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Klimaat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Gedrag en ventilatie systemen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315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Luchtafvoersysteem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25475"/>
          <a:stretch/>
        </p:blipFill>
        <p:spPr>
          <a:xfrm>
            <a:off x="244276" y="1576551"/>
            <a:ext cx="8512342" cy="47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74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Verwarmingssystemen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031333"/>
              </p:ext>
            </p:extLst>
          </p:nvPr>
        </p:nvGraphicFramePr>
        <p:xfrm>
          <a:off x="1345323" y="1713187"/>
          <a:ext cx="7157546" cy="254294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7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8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6005"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Directe verwarming</a:t>
                      </a:r>
                      <a:endParaRPr lang="nl-NL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Indirecte verwarming</a:t>
                      </a:r>
                      <a:endParaRPr lang="nl-NL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6939"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Je gebruikt</a:t>
                      </a:r>
                      <a:r>
                        <a:rPr lang="nl-NL" sz="1600" baseline="0" dirty="0" smtClean="0"/>
                        <a:t> brandstof op de plaats waar je de warmte nodig heb.</a:t>
                      </a:r>
                    </a:p>
                    <a:p>
                      <a:r>
                        <a:rPr lang="nl-NL" sz="1600" baseline="0" dirty="0" smtClean="0"/>
                        <a:t/>
                      </a:r>
                      <a:br>
                        <a:rPr lang="nl-NL" sz="1600" baseline="0" dirty="0" smtClean="0"/>
                      </a:br>
                      <a:r>
                        <a:rPr lang="nl-NL" sz="1600" baseline="0" dirty="0" smtClean="0"/>
                        <a:t>Bv. Kachel</a:t>
                      </a:r>
                      <a:endParaRPr lang="nl-NL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Je verbrandt brandstof en daarmee verwarm</a:t>
                      </a:r>
                      <a:r>
                        <a:rPr lang="nl-NL" sz="1600" baseline="0" dirty="0" smtClean="0"/>
                        <a:t> je een bepaald voorwerp. Dit voorwerp verwarmt daarna de plaats waar je de warmte nodig hebt. </a:t>
                      </a:r>
                    </a:p>
                    <a:p>
                      <a:endParaRPr lang="nl-NL" sz="1600" baseline="0" dirty="0" smtClean="0"/>
                    </a:p>
                    <a:p>
                      <a:r>
                        <a:rPr lang="nl-NL" sz="1600" baseline="0" dirty="0" smtClean="0"/>
                        <a:t>Bv. Warmtelamp</a:t>
                      </a:r>
                      <a:endParaRPr lang="nl-NL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2105695" y="4556706"/>
            <a:ext cx="4375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Voorbeelden van </a:t>
            </a:r>
            <a:r>
              <a:rPr lang="nl-NL" dirty="0" smtClean="0"/>
              <a:t>verwarmingssystemen</a:t>
            </a:r>
            <a:r>
              <a:rPr lang="nl-NL" dirty="0"/>
              <a:t>:</a:t>
            </a:r>
          </a:p>
          <a:p>
            <a:pPr marL="257175" indent="-257175">
              <a:buAutoNum type="arabicPeriod"/>
            </a:pPr>
            <a:r>
              <a:rPr lang="nl-NL" dirty="0"/>
              <a:t>Centrale verwarming</a:t>
            </a:r>
          </a:p>
          <a:p>
            <a:pPr marL="257175" indent="-257175">
              <a:buAutoNum type="arabicPeriod"/>
            </a:pPr>
            <a:r>
              <a:rPr lang="nl-NL" dirty="0"/>
              <a:t>Deltabuis</a:t>
            </a:r>
          </a:p>
        </p:txBody>
      </p:sp>
    </p:spTree>
    <p:extLst>
      <p:ext uri="{BB962C8B-B14F-4D97-AF65-F5344CB8AC3E}">
        <p14:creationId xmlns:p14="http://schemas.microsoft.com/office/powerpoint/2010/main" val="101840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Omschrijf de volgende begrippen en maak er een overzichtelijke lijst van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00290" y="1103174"/>
            <a:ext cx="5963302" cy="4245935"/>
          </a:xfrm>
        </p:spPr>
        <p:txBody>
          <a:bodyPr numCol="2">
            <a:noAutofit/>
          </a:bodyPr>
          <a:lstStyle/>
          <a:p>
            <a:pPr>
              <a:buFontTx/>
              <a:buChar char="-"/>
            </a:pPr>
            <a:r>
              <a:rPr lang="nl-NL" sz="1600" dirty="0" smtClean="0"/>
              <a:t>Stof </a:t>
            </a:r>
          </a:p>
          <a:p>
            <a:pPr>
              <a:buFontTx/>
              <a:buChar char="-"/>
            </a:pPr>
            <a:r>
              <a:rPr lang="nl-NL" sz="1600" dirty="0" smtClean="0"/>
              <a:t>Tocht </a:t>
            </a:r>
          </a:p>
          <a:p>
            <a:pPr>
              <a:buFontTx/>
              <a:buChar char="-"/>
            </a:pPr>
            <a:r>
              <a:rPr lang="nl-NL" sz="1600" dirty="0" smtClean="0"/>
              <a:t>Co2 </a:t>
            </a:r>
          </a:p>
          <a:p>
            <a:pPr>
              <a:buFontTx/>
              <a:buChar char="-"/>
            </a:pPr>
            <a:r>
              <a:rPr lang="nl-NL" sz="1600" dirty="0" smtClean="0"/>
              <a:t>Temperatuur </a:t>
            </a:r>
          </a:p>
          <a:p>
            <a:pPr>
              <a:buFontTx/>
              <a:buChar char="-"/>
            </a:pPr>
            <a:r>
              <a:rPr lang="nl-NL" sz="1600" dirty="0" smtClean="0"/>
              <a:t>Reuk </a:t>
            </a:r>
          </a:p>
          <a:p>
            <a:pPr>
              <a:buFontTx/>
              <a:buChar char="-"/>
            </a:pPr>
            <a:r>
              <a:rPr lang="nl-NL" sz="1600" dirty="0" smtClean="0"/>
              <a:t>Luchtvochtigheid </a:t>
            </a:r>
          </a:p>
          <a:p>
            <a:pPr>
              <a:buFontTx/>
              <a:buChar char="-"/>
            </a:pPr>
            <a:r>
              <a:rPr lang="nl-NL" sz="1600" dirty="0" smtClean="0"/>
              <a:t>Ammoniak </a:t>
            </a:r>
          </a:p>
          <a:p>
            <a:pPr>
              <a:buFontTx/>
              <a:buChar char="-"/>
            </a:pPr>
            <a:r>
              <a:rPr lang="nl-NL" sz="1600" dirty="0" smtClean="0"/>
              <a:t>Energie </a:t>
            </a:r>
          </a:p>
          <a:p>
            <a:pPr>
              <a:buFontTx/>
              <a:buChar char="-"/>
            </a:pPr>
            <a:r>
              <a:rPr lang="nl-NL" sz="1600" dirty="0" smtClean="0"/>
              <a:t>Vreten </a:t>
            </a:r>
          </a:p>
          <a:p>
            <a:pPr>
              <a:buFontTx/>
              <a:buChar char="-"/>
            </a:pPr>
            <a:r>
              <a:rPr lang="nl-NL" sz="1600" dirty="0" smtClean="0"/>
              <a:t>Spinnenwebben </a:t>
            </a:r>
          </a:p>
          <a:p>
            <a:pPr>
              <a:buFontTx/>
              <a:buChar char="-"/>
            </a:pPr>
            <a:r>
              <a:rPr lang="nl-NL" sz="1600" dirty="0" smtClean="0"/>
              <a:t>Zweten </a:t>
            </a:r>
          </a:p>
          <a:p>
            <a:pPr>
              <a:buFontTx/>
              <a:buChar char="-"/>
            </a:pPr>
            <a:r>
              <a:rPr lang="nl-NL" sz="1600" dirty="0" smtClean="0"/>
              <a:t>Ventileren </a:t>
            </a:r>
            <a:endParaRPr lang="nl-NL" sz="1600" dirty="0" smtClean="0"/>
          </a:p>
          <a:p>
            <a:pPr>
              <a:buFontTx/>
              <a:buChar char="-"/>
            </a:pPr>
            <a:r>
              <a:rPr lang="nl-NL" sz="1600" dirty="0" smtClean="0"/>
              <a:t>Klimaatsysteem </a:t>
            </a:r>
          </a:p>
          <a:p>
            <a:pPr>
              <a:buFontTx/>
              <a:buChar char="-"/>
            </a:pPr>
            <a:r>
              <a:rPr lang="nl-NL" sz="1600" dirty="0" smtClean="0"/>
              <a:t>Roest </a:t>
            </a:r>
          </a:p>
          <a:p>
            <a:pPr>
              <a:buFontTx/>
              <a:buChar char="-"/>
            </a:pPr>
            <a:r>
              <a:rPr lang="nl-NL" sz="1600" dirty="0" smtClean="0"/>
              <a:t>Geurloos </a:t>
            </a:r>
          </a:p>
          <a:p>
            <a:pPr>
              <a:buFontTx/>
              <a:buChar char="-"/>
            </a:pPr>
            <a:r>
              <a:rPr lang="nl-NL" sz="1600" dirty="0" smtClean="0"/>
              <a:t>Volledige roostervloer </a:t>
            </a:r>
          </a:p>
          <a:p>
            <a:pPr>
              <a:buFontTx/>
              <a:buChar char="-"/>
            </a:pPr>
            <a:r>
              <a:rPr lang="nl-NL" sz="1600" dirty="0" smtClean="0"/>
              <a:t>Benauwd </a:t>
            </a:r>
          </a:p>
          <a:p>
            <a:pPr>
              <a:buFontTx/>
              <a:buChar char="-"/>
            </a:pPr>
            <a:r>
              <a:rPr lang="nl-NL" sz="1600" dirty="0" smtClean="0"/>
              <a:t>Warmte afgifte </a:t>
            </a:r>
          </a:p>
          <a:p>
            <a:pPr>
              <a:buFontTx/>
              <a:buChar char="-"/>
            </a:pPr>
            <a:r>
              <a:rPr lang="nl-NL" sz="1600" dirty="0" smtClean="0"/>
              <a:t>Stofstrepen </a:t>
            </a:r>
          </a:p>
          <a:p>
            <a:pPr>
              <a:buFontTx/>
              <a:buChar char="-"/>
            </a:pPr>
            <a:r>
              <a:rPr lang="nl-NL" sz="1600" dirty="0" smtClean="0"/>
              <a:t>Verkoeling </a:t>
            </a:r>
          </a:p>
          <a:p>
            <a:pPr>
              <a:buFontTx/>
              <a:buChar char="-"/>
            </a:pPr>
            <a:r>
              <a:rPr lang="nl-NL" sz="1600" dirty="0" smtClean="0"/>
              <a:t>Comfortzone </a:t>
            </a:r>
          </a:p>
          <a:p>
            <a:pPr>
              <a:buFontTx/>
              <a:buChar char="-"/>
            </a:pPr>
            <a:r>
              <a:rPr lang="nl-NL" sz="1600" dirty="0" smtClean="0"/>
              <a:t>Luchtkwaliteit </a:t>
            </a:r>
          </a:p>
          <a:p>
            <a:pPr>
              <a:buFontTx/>
              <a:buChar char="-"/>
            </a:pPr>
            <a:r>
              <a:rPr lang="nl-NL" sz="1600" dirty="0" smtClean="0"/>
              <a:t>Waterdamp </a:t>
            </a:r>
          </a:p>
          <a:p>
            <a:pPr>
              <a:buFontTx/>
              <a:buChar char="-"/>
            </a:pPr>
            <a:r>
              <a:rPr lang="nl-NL" sz="1600" dirty="0" smtClean="0"/>
              <a:t>Op elkaar liggen </a:t>
            </a:r>
          </a:p>
          <a:p>
            <a:pPr>
              <a:buFontTx/>
              <a:buChar char="-"/>
            </a:pPr>
            <a:r>
              <a:rPr lang="nl-NL" sz="1600" dirty="0" smtClean="0"/>
              <a:t>Hoesten </a:t>
            </a:r>
          </a:p>
          <a:p>
            <a:pPr>
              <a:buFontTx/>
              <a:buChar char="-"/>
            </a:pPr>
            <a:r>
              <a:rPr lang="nl-NL" sz="1600" dirty="0" smtClean="0"/>
              <a:t>Maximale ventilatie </a:t>
            </a:r>
          </a:p>
          <a:p>
            <a:pPr>
              <a:buFontTx/>
              <a:buChar char="-"/>
            </a:pPr>
            <a:r>
              <a:rPr lang="nl-NL" sz="1600" dirty="0" smtClean="0"/>
              <a:t>Uitgestrekt liggen </a:t>
            </a:r>
          </a:p>
          <a:p>
            <a:pPr>
              <a:buFontTx/>
              <a:buChar char="-"/>
            </a:pPr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val="424314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 VS Afdelingstemperatuur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43730" y="980728"/>
            <a:ext cx="6686550" cy="30651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Te koud:</a:t>
            </a:r>
          </a:p>
          <a:p>
            <a:r>
              <a:rPr lang="nl-NL" dirty="0" smtClean="0"/>
              <a:t>Dier kruipt in elkaar</a:t>
            </a:r>
          </a:p>
          <a:p>
            <a:r>
              <a:rPr lang="nl-NL" dirty="0" smtClean="0"/>
              <a:t>Op elkaar gaan liggen</a:t>
            </a:r>
          </a:p>
          <a:p>
            <a:r>
              <a:rPr lang="nl-NL" dirty="0" smtClean="0"/>
              <a:t>Haarkleed staat rechtop</a:t>
            </a:r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Te warm:</a:t>
            </a:r>
          </a:p>
          <a:p>
            <a:r>
              <a:rPr lang="nl-NL" dirty="0" smtClean="0"/>
              <a:t>Liggen languit</a:t>
            </a:r>
          </a:p>
          <a:p>
            <a:r>
              <a:rPr lang="nl-NL" dirty="0" smtClean="0"/>
              <a:t>Hijgen </a:t>
            </a:r>
          </a:p>
          <a:p>
            <a:r>
              <a:rPr lang="nl-NL" dirty="0" smtClean="0"/>
              <a:t>Drinken graag koud water (kans op diarree)</a:t>
            </a:r>
          </a:p>
          <a:p>
            <a:r>
              <a:rPr lang="nl-NL" dirty="0"/>
              <a:t>V</a:t>
            </a:r>
            <a:r>
              <a:rPr lang="nl-NL" dirty="0" smtClean="0"/>
              <a:t>reet niet of minder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http://library.wur.nl/WebQuery/file/lom/lorenet/images/fl334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16" y="4131062"/>
            <a:ext cx="8163548" cy="246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37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klimaatsysteem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41909" y="4807844"/>
            <a:ext cx="6686550" cy="48282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nl-NL" dirty="0" smtClean="0">
              <a:hlinkClick r:id="rId2"/>
            </a:endParaRPr>
          </a:p>
          <a:p>
            <a:r>
              <a:rPr lang="nl-NL" dirty="0" smtClean="0">
                <a:hlinkClick r:id="rId2"/>
              </a:rPr>
              <a:t>Rookproef</a:t>
            </a:r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3360534" y="1417413"/>
            <a:ext cx="7198904" cy="363184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400" dirty="0"/>
              <a:t>Natuurlijke ventilatie</a:t>
            </a:r>
          </a:p>
          <a:p>
            <a:r>
              <a:rPr lang="nl-NL" sz="1400" dirty="0"/>
              <a:t>Mechanische ventilatie</a:t>
            </a:r>
          </a:p>
          <a:p>
            <a:pPr marL="0" indent="0">
              <a:buNone/>
            </a:pPr>
            <a:endParaRPr lang="nl-NL" sz="1400" dirty="0"/>
          </a:p>
          <a:p>
            <a:r>
              <a:rPr lang="nl-NL" sz="1400" dirty="0"/>
              <a:t>Klepventilatie</a:t>
            </a:r>
          </a:p>
          <a:p>
            <a:r>
              <a:rPr lang="nl-NL" sz="1400" dirty="0"/>
              <a:t>Deurventilatie</a:t>
            </a:r>
          </a:p>
          <a:p>
            <a:r>
              <a:rPr lang="nl-NL" sz="1400" dirty="0"/>
              <a:t>Plafondventilatie</a:t>
            </a:r>
          </a:p>
          <a:p>
            <a:r>
              <a:rPr lang="nl-NL" sz="1400" dirty="0"/>
              <a:t>Space boarding </a:t>
            </a:r>
          </a:p>
          <a:p>
            <a:r>
              <a:rPr lang="nl-NL" sz="1400" dirty="0"/>
              <a:t>Gordijnventilatie</a:t>
            </a:r>
          </a:p>
          <a:p>
            <a:r>
              <a:rPr lang="nl-NL" sz="1400" dirty="0"/>
              <a:t>Luchtafvoersysteem</a:t>
            </a:r>
            <a:br>
              <a:rPr lang="nl-NL" sz="1400" dirty="0"/>
            </a:br>
            <a:endParaRPr lang="nl-NL" sz="1400" dirty="0"/>
          </a:p>
          <a:p>
            <a:endParaRPr lang="nl-NL" sz="1400" dirty="0"/>
          </a:p>
          <a:p>
            <a:pPr marL="0" indent="0">
              <a:buNone/>
            </a:pPr>
            <a:r>
              <a:rPr lang="nl-NL" sz="1400" dirty="0"/>
              <a:t>Opdracht:</a:t>
            </a:r>
          </a:p>
          <a:p>
            <a:pPr>
              <a:buFontTx/>
              <a:buChar char="-"/>
            </a:pPr>
            <a:r>
              <a:rPr lang="nl-NL" sz="1400" dirty="0"/>
              <a:t>Maak in 2/3 tal van ieder systeem een duidelijke tekening.</a:t>
            </a:r>
          </a:p>
          <a:p>
            <a:pPr>
              <a:buFontTx/>
              <a:buChar char="-"/>
            </a:pPr>
            <a:r>
              <a:rPr lang="nl-NL" sz="1400" dirty="0"/>
              <a:t>Laat zien hoe de lucht wordt verspreid.</a:t>
            </a:r>
          </a:p>
          <a:p>
            <a:pPr>
              <a:buFontTx/>
              <a:buChar char="-"/>
            </a:pPr>
            <a:r>
              <a:rPr lang="nl-NL" sz="1400" dirty="0"/>
              <a:t>Gebruik hiervoor blz. 59 t/m 66</a:t>
            </a:r>
          </a:p>
          <a:p>
            <a:endParaRPr lang="nl-NL" sz="1400" dirty="0"/>
          </a:p>
          <a:p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63431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Natuurlijk- en mechanische ventilatie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4668" y="2573361"/>
            <a:ext cx="4197149" cy="2850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576" y="2063840"/>
            <a:ext cx="3616302" cy="35150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042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Klepventilatie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b="8445"/>
          <a:stretch/>
        </p:blipFill>
        <p:spPr>
          <a:xfrm>
            <a:off x="483476" y="1196754"/>
            <a:ext cx="7855147" cy="539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05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</a:t>
            </a:r>
            <a:r>
              <a:rPr lang="nl-NL" dirty="0" smtClean="0"/>
              <a:t>eurventilatie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6920"/>
          <a:stretch/>
        </p:blipFill>
        <p:spPr>
          <a:xfrm>
            <a:off x="767256" y="1012431"/>
            <a:ext cx="8041230" cy="561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4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Plafondventilatie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566" y="1063921"/>
            <a:ext cx="7439253" cy="5582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47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Space boarding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tretch/>
        </p:blipFill>
        <p:spPr>
          <a:xfrm>
            <a:off x="461777" y="980728"/>
            <a:ext cx="7547105" cy="566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3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Gordijnventilatie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6514" y="1198179"/>
            <a:ext cx="7588021" cy="530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23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g_helico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Leeg_helicon</Template>
  <TotalTime>1604</TotalTime>
  <Words>234</Words>
  <Application>Microsoft Office PowerPoint</Application>
  <PresentationFormat>Diavoorstelling (4:3)</PresentationFormat>
  <Paragraphs>88</Paragraphs>
  <Slides>12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Wingdings</vt:lpstr>
      <vt:lpstr>Wingdings 3</vt:lpstr>
      <vt:lpstr>Leeg_helicon</vt:lpstr>
      <vt:lpstr>Klimaat </vt:lpstr>
      <vt:lpstr>Gedrag VS Afdelingstemperatuur</vt:lpstr>
      <vt:lpstr>Het klimaatsysteem</vt:lpstr>
      <vt:lpstr>Natuurlijk- en mechanische ventilatie</vt:lpstr>
      <vt:lpstr>Klepventilatie</vt:lpstr>
      <vt:lpstr>Deurventilatie</vt:lpstr>
      <vt:lpstr>Plafondventilatie</vt:lpstr>
      <vt:lpstr>Space boarding</vt:lpstr>
      <vt:lpstr>Gordijnventilatie</vt:lpstr>
      <vt:lpstr>Luchtafvoersysteem</vt:lpstr>
      <vt:lpstr>Verwarmingssystemen</vt:lpstr>
      <vt:lpstr>Omschrijf de volgende begrippen en maak er een overzichtelijke lijst van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Klimaat</dc:title>
  <dc:creator>Nea Wolfs</dc:creator>
  <cp:lastModifiedBy>Carolien Sengers</cp:lastModifiedBy>
  <cp:revision>25</cp:revision>
  <dcterms:created xsi:type="dcterms:W3CDTF">2015-03-10T07:44:32Z</dcterms:created>
  <dcterms:modified xsi:type="dcterms:W3CDTF">2018-04-05T06:49:48Z</dcterms:modified>
</cp:coreProperties>
</file>