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7" r:id="rId3"/>
    <p:sldId id="259" r:id="rId4"/>
    <p:sldId id="260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483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520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866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608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6865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8880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971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179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4471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919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2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318EF-4468-4F36-87EF-EB08A4D32F04}" type="datetimeFigureOut">
              <a:rPr lang="en-GB" smtClean="0"/>
              <a:t>11/07/2018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BB300369-CA3F-401E-978D-DCD3B9621EF2}" type="slidenum">
              <a:rPr lang="en-GB" smtClean="0"/>
              <a:t>‹nr.›</a:t>
            </a:fld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82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471387-5D97-4173-BC93-61DE9B5E0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nl-NL" sz="49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SHOW AND TELL</a:t>
            </a:r>
            <a:b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AD89E4-401C-4191-B55C-D6353FADF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9818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CA057C25-AB74-4A07-A9D0-A78F25C10888}"/>
              </a:ext>
            </a:extLst>
          </p:cNvPr>
          <p:cNvSpPr/>
          <p:nvPr/>
        </p:nvSpPr>
        <p:spPr>
          <a:xfrm>
            <a:off x="815926" y="795331"/>
            <a:ext cx="8328074" cy="6170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4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ASSIGNMENT</a:t>
            </a:r>
            <a:endParaRPr lang="nl-NL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l-NL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Bring an object to class. It has to be </a:t>
            </a:r>
            <a:r>
              <a:rPr lang="en-GB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something</a:t>
            </a:r>
            <a:r>
              <a:rPr lang="nl-NL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special which is normally not in your bag.</a:t>
            </a:r>
          </a:p>
          <a:p>
            <a:pPr marL="571500" indent="-5715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nl-NL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Show </a:t>
            </a:r>
            <a:r>
              <a:rPr lang="nl-NL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nl-NL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object to </a:t>
            </a:r>
            <a:r>
              <a:rPr lang="nl-NL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l-NL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rest of </a:t>
            </a:r>
            <a:r>
              <a:rPr lang="nl-NL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l-NL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class </a:t>
            </a:r>
            <a:r>
              <a:rPr lang="nl-NL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nl-NL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talk </a:t>
            </a:r>
            <a:r>
              <a:rPr lang="nl-NL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about</a:t>
            </a:r>
            <a:r>
              <a:rPr lang="nl-NL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nl-NL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nl-NL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2-3 minutes.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317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B2183ABF-FB8D-4C35-A564-E069C956F5E0}"/>
              </a:ext>
            </a:extLst>
          </p:cNvPr>
          <p:cNvSpPr/>
          <p:nvPr/>
        </p:nvSpPr>
        <p:spPr>
          <a:xfrm>
            <a:off x="1871003" y="562708"/>
            <a:ext cx="8918917" cy="5413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CONTENTS OF THE SHOW AND TELL: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nl-NL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Introduction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introduce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yourself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your topic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Body: talk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about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object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did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bring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did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bring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object?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special to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Conclusion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finish your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presentation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a proper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manner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ask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32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questions</a:t>
            </a:r>
            <a:r>
              <a:rPr lang="nl-NL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6110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475849-7515-4E0C-ADA7-407A31097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7923" y="259307"/>
            <a:ext cx="10276932" cy="1594447"/>
          </a:xfrm>
        </p:spPr>
        <p:txBody>
          <a:bodyPr/>
          <a:lstStyle/>
          <a:p>
            <a:r>
              <a:rPr lang="en-GB" dirty="0"/>
              <a:t>grading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5D0C22FE-D430-4E39-8221-90D0D4DAAA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el 4">
            <a:extLst>
              <a:ext uri="{FF2B5EF4-FFF2-40B4-BE49-F238E27FC236}">
                <a16:creationId xmlns:a16="http://schemas.microsoft.com/office/drawing/2014/main" id="{F47958AD-B236-42FF-BF0E-30771F893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844080"/>
              </p:ext>
            </p:extLst>
          </p:nvPr>
        </p:nvGraphicFramePr>
        <p:xfrm>
          <a:off x="1316317" y="1343827"/>
          <a:ext cx="8037150" cy="47944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0361">
                  <a:extLst>
                    <a:ext uri="{9D8B030D-6E8A-4147-A177-3AD203B41FA5}">
                      <a16:colId xmlns:a16="http://schemas.microsoft.com/office/drawing/2014/main" val="2746008916"/>
                    </a:ext>
                  </a:extLst>
                </a:gridCol>
                <a:gridCol w="4497881">
                  <a:extLst>
                    <a:ext uri="{9D8B030D-6E8A-4147-A177-3AD203B41FA5}">
                      <a16:colId xmlns:a16="http://schemas.microsoft.com/office/drawing/2014/main" val="3533785888"/>
                    </a:ext>
                  </a:extLst>
                </a:gridCol>
                <a:gridCol w="1496089">
                  <a:extLst>
                    <a:ext uri="{9D8B030D-6E8A-4147-A177-3AD203B41FA5}">
                      <a16:colId xmlns:a16="http://schemas.microsoft.com/office/drawing/2014/main" val="3747742718"/>
                    </a:ext>
                  </a:extLst>
                </a:gridCol>
                <a:gridCol w="1502819">
                  <a:extLst>
                    <a:ext uri="{9D8B030D-6E8A-4147-A177-3AD203B41FA5}">
                      <a16:colId xmlns:a16="http://schemas.microsoft.com/office/drawing/2014/main" val="4222507562"/>
                    </a:ext>
                  </a:extLst>
                </a:gridCol>
              </a:tblGrid>
              <a:tr h="223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0941379"/>
                  </a:ext>
                </a:extLst>
              </a:tr>
              <a:tr h="4582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De inhoud van de show and tell sluit aan bij de opdracht en doelgroep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089749"/>
                  </a:ext>
                </a:extLst>
              </a:tr>
              <a:tr h="223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2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De show and tell heeft een duidelijke introductie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1667477"/>
                  </a:ext>
                </a:extLst>
              </a:tr>
              <a:tr h="223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3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De show and tell heeft een herkenbare kern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9619282"/>
                  </a:ext>
                </a:extLst>
              </a:tr>
              <a:tr h="223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4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De show and tell heeft een duidelijke afsluiting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593978"/>
                  </a:ext>
                </a:extLst>
              </a:tr>
              <a:tr h="4582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5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De student maakt gebruik van signaalwoorden om zijn/haar verhaal stuctuur te geven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8251489"/>
                  </a:ext>
                </a:extLst>
              </a:tr>
              <a:tr h="223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6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De student formuleert begrijpelijke zinnen.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652249"/>
                  </a:ext>
                </a:extLst>
              </a:tr>
              <a:tr h="4582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7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De student spreekt de woorden goed uit en is duidelijk verstaanbaar (goed tempo en volume)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9437745"/>
                  </a:ext>
                </a:extLst>
              </a:tr>
              <a:tr h="4582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8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De student maakt op een goede manier gebruik van lichaamstaal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0596670"/>
                  </a:ext>
                </a:extLst>
              </a:tr>
              <a:tr h="6930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9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De student hanteert technieken waardoor de show and tell aantrekkelijker wordt (humor, voorbeelden, visuele ondersteuning)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64096318"/>
                  </a:ext>
                </a:extLst>
              </a:tr>
              <a:tr h="4582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10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De show and tell voldoet aan de gevraagde tijdsduur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6045320"/>
                  </a:ext>
                </a:extLst>
              </a:tr>
              <a:tr h="6930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Totaal aantal punten (max. 10)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09186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813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C8E5E0-0851-40C6-A06A-7D490E5F8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Prerequisites</a:t>
            </a:r>
            <a:br>
              <a:rPr lang="en-GB" dirty="0"/>
            </a:b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7A320D-4D10-4EA0-B216-A33D772180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presentation is in English</a:t>
            </a:r>
          </a:p>
          <a:p>
            <a:r>
              <a:rPr lang="en-GB" dirty="0"/>
              <a:t>The presentation has to last 2-3 minutes, excluding speaking breaks</a:t>
            </a:r>
          </a:p>
          <a:p>
            <a:r>
              <a:rPr lang="en-GB" dirty="0"/>
              <a:t>The object has to be something special, which is normally not in your bag or on you. Photos on your laptop/phone and/or keys and/or jewellery are not allowed.</a:t>
            </a:r>
          </a:p>
          <a:p>
            <a:r>
              <a:rPr lang="en-GB" dirty="0"/>
              <a:t>You cannot speak while somebody else is presenting: ½ point will be taken off your grade each time you do so.</a:t>
            </a:r>
          </a:p>
        </p:txBody>
      </p:sp>
    </p:spTree>
    <p:extLst>
      <p:ext uri="{BB962C8B-B14F-4D97-AF65-F5344CB8AC3E}">
        <p14:creationId xmlns:p14="http://schemas.microsoft.com/office/powerpoint/2010/main" val="1906317425"/>
      </p:ext>
    </p:extLst>
  </p:cSld>
  <p:clrMapOvr>
    <a:masterClrMapping/>
  </p:clrMapOvr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erie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23</TotalTime>
  <Words>258</Words>
  <Application>Microsoft Office PowerPoint</Application>
  <PresentationFormat>Breedbeeld</PresentationFormat>
  <Paragraphs>70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Gill Sans MT</vt:lpstr>
      <vt:lpstr>Times New Roman</vt:lpstr>
      <vt:lpstr>Galerie</vt:lpstr>
      <vt:lpstr> SHOW AND TELL </vt:lpstr>
      <vt:lpstr>PowerPoint-presentatie</vt:lpstr>
      <vt:lpstr>PowerPoint-presentatie</vt:lpstr>
      <vt:lpstr>grading</vt:lpstr>
      <vt:lpstr>Prerequisites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SHOW AND TELL</dc:title>
  <dc:creator>Gerdien te Nijenhuis</dc:creator>
  <cp:lastModifiedBy>Gerdien te Nijenhuis</cp:lastModifiedBy>
  <cp:revision>4</cp:revision>
  <dcterms:created xsi:type="dcterms:W3CDTF">2018-05-21T15:03:09Z</dcterms:created>
  <dcterms:modified xsi:type="dcterms:W3CDTF">2018-07-11T10:03:36Z</dcterms:modified>
</cp:coreProperties>
</file>