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6"/>
  </p:notesMasterIdLst>
  <p:sldIdLst>
    <p:sldId id="256" r:id="rId5"/>
    <p:sldId id="288" r:id="rId6"/>
    <p:sldId id="289" r:id="rId7"/>
    <p:sldId id="291" r:id="rId8"/>
    <p:sldId id="274" r:id="rId9"/>
    <p:sldId id="294" r:id="rId10"/>
    <p:sldId id="278" r:id="rId11"/>
    <p:sldId id="276" r:id="rId12"/>
    <p:sldId id="283" r:id="rId13"/>
    <p:sldId id="280" r:id="rId14"/>
    <p:sldId id="29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579818-50FC-4902-BB84-75D96B24848D}" v="474" dt="2020-06-10T09:07:46.2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97579818-50FC-4902-BB84-75D96B24848D}"/>
    <pc:docChg chg="undo custSel addSld delSld modSld sldOrd">
      <pc:chgData name="Judith Iedema" userId="bb1b84f8-b2cf-4897-8df0-6fadffdd11a5" providerId="ADAL" clId="{97579818-50FC-4902-BB84-75D96B24848D}" dt="2020-06-10T09:07:52.537" v="637" actId="478"/>
      <pc:docMkLst>
        <pc:docMk/>
      </pc:docMkLst>
      <pc:sldChg chg="modAnim">
        <pc:chgData name="Judith Iedema" userId="bb1b84f8-b2cf-4897-8df0-6fadffdd11a5" providerId="ADAL" clId="{97579818-50FC-4902-BB84-75D96B24848D}" dt="2020-06-10T09:02:59.733" v="589"/>
        <pc:sldMkLst>
          <pc:docMk/>
          <pc:sldMk cId="64600131" sldId="274"/>
        </pc:sldMkLst>
      </pc:sldChg>
      <pc:sldChg chg="addSp delSp modSp delAnim modAnim">
        <pc:chgData name="Judith Iedema" userId="bb1b84f8-b2cf-4897-8df0-6fadffdd11a5" providerId="ADAL" clId="{97579818-50FC-4902-BB84-75D96B24848D}" dt="2020-06-10T08:52:09.944" v="491"/>
        <pc:sldMkLst>
          <pc:docMk/>
          <pc:sldMk cId="1452722421" sldId="276"/>
        </pc:sldMkLst>
        <pc:spChg chg="mod">
          <ac:chgData name="Judith Iedema" userId="bb1b84f8-b2cf-4897-8df0-6fadffdd11a5" providerId="ADAL" clId="{97579818-50FC-4902-BB84-75D96B24848D}" dt="2020-06-10T08:48:37.013" v="348" actId="20577"/>
          <ac:spMkLst>
            <pc:docMk/>
            <pc:sldMk cId="1452722421" sldId="276"/>
            <ac:spMk id="2" creationId="{00000000-0000-0000-0000-000000000000}"/>
          </ac:spMkLst>
        </pc:spChg>
        <pc:spChg chg="mod">
          <ac:chgData name="Judith Iedema" userId="bb1b84f8-b2cf-4897-8df0-6fadffdd11a5" providerId="ADAL" clId="{97579818-50FC-4902-BB84-75D96B24848D}" dt="2020-06-10T08:49:19.194" v="381" actId="20577"/>
          <ac:spMkLst>
            <pc:docMk/>
            <pc:sldMk cId="1452722421" sldId="276"/>
            <ac:spMk id="3" creationId="{00000000-0000-0000-0000-000000000000}"/>
          </ac:spMkLst>
        </pc:spChg>
        <pc:spChg chg="add del mod">
          <ac:chgData name="Judith Iedema" userId="bb1b84f8-b2cf-4897-8df0-6fadffdd11a5" providerId="ADAL" clId="{97579818-50FC-4902-BB84-75D96B24848D}" dt="2020-06-10T08:48:21.217" v="341"/>
          <ac:spMkLst>
            <pc:docMk/>
            <pc:sldMk cId="1452722421" sldId="276"/>
            <ac:spMk id="4" creationId="{075BF722-16F2-4EDB-AC97-5FF3AAF11EA8}"/>
          </ac:spMkLst>
        </pc:spChg>
        <pc:spChg chg="add del mod">
          <ac:chgData name="Judith Iedema" userId="bb1b84f8-b2cf-4897-8df0-6fadffdd11a5" providerId="ADAL" clId="{97579818-50FC-4902-BB84-75D96B24848D}" dt="2020-06-10T08:48:26.842" v="342" actId="478"/>
          <ac:spMkLst>
            <pc:docMk/>
            <pc:sldMk cId="1452722421" sldId="276"/>
            <ac:spMk id="5" creationId="{2C7E76E2-09AD-4809-B574-44B10DF60A0F}"/>
          </ac:spMkLst>
        </pc:spChg>
        <pc:spChg chg="add del mod">
          <ac:chgData name="Judith Iedema" userId="bb1b84f8-b2cf-4897-8df0-6fadffdd11a5" providerId="ADAL" clId="{97579818-50FC-4902-BB84-75D96B24848D}" dt="2020-06-10T08:50:19.072" v="404" actId="478"/>
          <ac:spMkLst>
            <pc:docMk/>
            <pc:sldMk cId="1452722421" sldId="276"/>
            <ac:spMk id="6" creationId="{8738479A-FEBF-43B5-A35E-837EF164FC08}"/>
          </ac:spMkLst>
        </pc:spChg>
        <pc:spChg chg="add del mod">
          <ac:chgData name="Judith Iedema" userId="bb1b84f8-b2cf-4897-8df0-6fadffdd11a5" providerId="ADAL" clId="{97579818-50FC-4902-BB84-75D96B24848D}" dt="2020-06-10T08:50:16.581" v="403" actId="478"/>
          <ac:spMkLst>
            <pc:docMk/>
            <pc:sldMk cId="1452722421" sldId="276"/>
            <ac:spMk id="13" creationId="{1492BC43-1E13-404A-987C-7E919EB583F0}"/>
          </ac:spMkLst>
        </pc:spChg>
        <pc:spChg chg="add mod">
          <ac:chgData name="Judith Iedema" userId="bb1b84f8-b2cf-4897-8df0-6fadffdd11a5" providerId="ADAL" clId="{97579818-50FC-4902-BB84-75D96B24848D}" dt="2020-06-10T08:49:27.354" v="383" actId="1076"/>
          <ac:spMkLst>
            <pc:docMk/>
            <pc:sldMk cId="1452722421" sldId="276"/>
            <ac:spMk id="14" creationId="{7E793474-7CC8-475C-AAC7-AC8FD62B2E71}"/>
          </ac:spMkLst>
        </pc:spChg>
        <pc:spChg chg="add mod">
          <ac:chgData name="Judith Iedema" userId="bb1b84f8-b2cf-4897-8df0-6fadffdd11a5" providerId="ADAL" clId="{97579818-50FC-4902-BB84-75D96B24848D}" dt="2020-06-10T08:49:48.058" v="395" actId="115"/>
          <ac:spMkLst>
            <pc:docMk/>
            <pc:sldMk cId="1452722421" sldId="276"/>
            <ac:spMk id="15" creationId="{17F39DE9-C798-44FC-8897-9E814B61F304}"/>
          </ac:spMkLst>
        </pc:spChg>
        <pc:spChg chg="add mod">
          <ac:chgData name="Judith Iedema" userId="bb1b84f8-b2cf-4897-8df0-6fadffdd11a5" providerId="ADAL" clId="{97579818-50FC-4902-BB84-75D96B24848D}" dt="2020-06-10T08:51:18.400" v="471" actId="115"/>
          <ac:spMkLst>
            <pc:docMk/>
            <pc:sldMk cId="1452722421" sldId="276"/>
            <ac:spMk id="20" creationId="{2E557CE3-F4F7-4E3E-9B5E-0225DAA65954}"/>
          </ac:spMkLst>
        </pc:spChg>
        <pc:spChg chg="add mod">
          <ac:chgData name="Judith Iedema" userId="bb1b84f8-b2cf-4897-8df0-6fadffdd11a5" providerId="ADAL" clId="{97579818-50FC-4902-BB84-75D96B24848D}" dt="2020-06-10T08:51:37.748" v="484" actId="20577"/>
          <ac:spMkLst>
            <pc:docMk/>
            <pc:sldMk cId="1452722421" sldId="276"/>
            <ac:spMk id="21" creationId="{EA5E3959-F854-419E-863F-A5D4E81BBCB6}"/>
          </ac:spMkLst>
        </pc:spChg>
        <pc:graphicFrameChg chg="mod modGraphic">
          <ac:chgData name="Judith Iedema" userId="bb1b84f8-b2cf-4897-8df0-6fadffdd11a5" providerId="ADAL" clId="{97579818-50FC-4902-BB84-75D96B24848D}" dt="2020-06-10T08:49:24.989" v="382" actId="1076"/>
          <ac:graphicFrameMkLst>
            <pc:docMk/>
            <pc:sldMk cId="1452722421" sldId="276"/>
            <ac:graphicFrameMk id="7" creationId="{079A02F3-A668-45EC-85B5-0223A1163D2C}"/>
          </ac:graphicFrameMkLst>
        </pc:graphicFrameChg>
        <pc:graphicFrameChg chg="mod">
          <ac:chgData name="Judith Iedema" userId="bb1b84f8-b2cf-4897-8df0-6fadffdd11a5" providerId="ADAL" clId="{97579818-50FC-4902-BB84-75D96B24848D}" dt="2020-06-10T08:49:33.020" v="385" actId="1076"/>
          <ac:graphicFrameMkLst>
            <pc:docMk/>
            <pc:sldMk cId="1452722421" sldId="276"/>
            <ac:graphicFrameMk id="8" creationId="{41ED2DDE-45A0-4543-AC67-86D2ABB28FE5}"/>
          </ac:graphicFrameMkLst>
        </pc:graphicFrameChg>
        <pc:graphicFrameChg chg="mod">
          <ac:chgData name="Judith Iedema" userId="bb1b84f8-b2cf-4897-8df0-6fadffdd11a5" providerId="ADAL" clId="{97579818-50FC-4902-BB84-75D96B24848D}" dt="2020-06-10T08:49:29.740" v="384" actId="1076"/>
          <ac:graphicFrameMkLst>
            <pc:docMk/>
            <pc:sldMk cId="1452722421" sldId="276"/>
            <ac:graphicFrameMk id="9" creationId="{E731147A-FC1B-4125-BAAB-3342D08792C6}"/>
          </ac:graphicFrameMkLst>
        </pc:graphicFrameChg>
        <pc:graphicFrameChg chg="del mod">
          <ac:chgData name="Judith Iedema" userId="bb1b84f8-b2cf-4897-8df0-6fadffdd11a5" providerId="ADAL" clId="{97579818-50FC-4902-BB84-75D96B24848D}" dt="2020-06-10T08:50:14.711" v="402" actId="478"/>
          <ac:graphicFrameMkLst>
            <pc:docMk/>
            <pc:sldMk cId="1452722421" sldId="276"/>
            <ac:graphicFrameMk id="10" creationId="{0C18DCF8-6E83-40E6-81C7-F2E053C804DF}"/>
          </ac:graphicFrameMkLst>
        </pc:graphicFrameChg>
        <pc:graphicFrameChg chg="mod modGraphic">
          <ac:chgData name="Judith Iedema" userId="bb1b84f8-b2cf-4897-8df0-6fadffdd11a5" providerId="ADAL" clId="{97579818-50FC-4902-BB84-75D96B24848D}" dt="2020-06-10T08:50:39.449" v="443" actId="255"/>
          <ac:graphicFrameMkLst>
            <pc:docMk/>
            <pc:sldMk cId="1452722421" sldId="276"/>
            <ac:graphicFrameMk id="11" creationId="{04A024B6-34CE-4B10-8232-4D3746075E27}"/>
          </ac:graphicFrameMkLst>
        </pc:graphicFrameChg>
        <pc:graphicFrameChg chg="del">
          <ac:chgData name="Judith Iedema" userId="bb1b84f8-b2cf-4897-8df0-6fadffdd11a5" providerId="ADAL" clId="{97579818-50FC-4902-BB84-75D96B24848D}" dt="2020-06-10T08:50:44.032" v="444" actId="478"/>
          <ac:graphicFrameMkLst>
            <pc:docMk/>
            <pc:sldMk cId="1452722421" sldId="276"/>
            <ac:graphicFrameMk id="12" creationId="{B1F22BDD-F84B-4EB0-A243-E7DEB5766F1B}"/>
          </ac:graphicFrameMkLst>
        </pc:graphicFrameChg>
        <pc:graphicFrameChg chg="add del">
          <ac:chgData name="Judith Iedema" userId="bb1b84f8-b2cf-4897-8df0-6fadffdd11a5" providerId="ADAL" clId="{97579818-50FC-4902-BB84-75D96B24848D}" dt="2020-06-10T08:50:48.480" v="447" actId="3680"/>
          <ac:graphicFrameMkLst>
            <pc:docMk/>
            <pc:sldMk cId="1452722421" sldId="276"/>
            <ac:graphicFrameMk id="16" creationId="{321BFAD5-45F8-404F-8CA4-3EE68ADFBE8C}"/>
          </ac:graphicFrameMkLst>
        </pc:graphicFrameChg>
        <pc:graphicFrameChg chg="add mod modGraphic">
          <ac:chgData name="Judith Iedema" userId="bb1b84f8-b2cf-4897-8df0-6fadffdd11a5" providerId="ADAL" clId="{97579818-50FC-4902-BB84-75D96B24848D}" dt="2020-06-10T08:51:00.494" v="466" actId="20577"/>
          <ac:graphicFrameMkLst>
            <pc:docMk/>
            <pc:sldMk cId="1452722421" sldId="276"/>
            <ac:graphicFrameMk id="18" creationId="{E7ABA428-D7BC-4AEA-BFAB-DA0E14151560}"/>
          </ac:graphicFrameMkLst>
        </pc:graphicFrameChg>
      </pc:sldChg>
      <pc:sldChg chg="addSp delSp modSp add del ord delAnim modAnim">
        <pc:chgData name="Judith Iedema" userId="bb1b84f8-b2cf-4897-8df0-6fadffdd11a5" providerId="ADAL" clId="{97579818-50FC-4902-BB84-75D96B24848D}" dt="2020-06-10T08:48:33.593" v="346" actId="20577"/>
        <pc:sldMkLst>
          <pc:docMk/>
          <pc:sldMk cId="1333714220" sldId="278"/>
        </pc:sldMkLst>
        <pc:spChg chg="mod">
          <ac:chgData name="Judith Iedema" userId="bb1b84f8-b2cf-4897-8df0-6fadffdd11a5" providerId="ADAL" clId="{97579818-50FC-4902-BB84-75D96B24848D}" dt="2020-06-10T08:48:33.593" v="346" actId="20577"/>
          <ac:spMkLst>
            <pc:docMk/>
            <pc:sldMk cId="1333714220" sldId="278"/>
            <ac:spMk id="2" creationId="{00000000-0000-0000-0000-000000000000}"/>
          </ac:spMkLst>
        </pc:spChg>
        <pc:spChg chg="mod">
          <ac:chgData name="Judith Iedema" userId="bb1b84f8-b2cf-4897-8df0-6fadffdd11a5" providerId="ADAL" clId="{97579818-50FC-4902-BB84-75D96B24848D}" dt="2020-06-10T08:46:59.731" v="247"/>
          <ac:spMkLst>
            <pc:docMk/>
            <pc:sldMk cId="1333714220" sldId="278"/>
            <ac:spMk id="3" creationId="{00000000-0000-0000-0000-000000000000}"/>
          </ac:spMkLst>
        </pc:spChg>
        <pc:spChg chg="add mod">
          <ac:chgData name="Judith Iedema" userId="bb1b84f8-b2cf-4897-8df0-6fadffdd11a5" providerId="ADAL" clId="{97579818-50FC-4902-BB84-75D96B24848D}" dt="2020-06-10T08:47:06.321" v="250" actId="1076"/>
          <ac:spMkLst>
            <pc:docMk/>
            <pc:sldMk cId="1333714220" sldId="278"/>
            <ac:spMk id="4" creationId="{5FE370CD-D57D-402B-A221-D087FC454BEF}"/>
          </ac:spMkLst>
        </pc:spChg>
        <pc:spChg chg="add mod">
          <ac:chgData name="Judith Iedema" userId="bb1b84f8-b2cf-4897-8df0-6fadffdd11a5" providerId="ADAL" clId="{97579818-50FC-4902-BB84-75D96B24848D}" dt="2020-06-10T08:47:16.918" v="253" actId="1076"/>
          <ac:spMkLst>
            <pc:docMk/>
            <pc:sldMk cId="1333714220" sldId="278"/>
            <ac:spMk id="5" creationId="{1417894F-96DC-457A-BD9F-9C48603B8517}"/>
          </ac:spMkLst>
        </pc:spChg>
        <pc:graphicFrameChg chg="del modGraphic">
          <ac:chgData name="Judith Iedema" userId="bb1b84f8-b2cf-4897-8df0-6fadffdd11a5" providerId="ADAL" clId="{97579818-50FC-4902-BB84-75D96B24848D}" dt="2020-06-10T08:46:38.816" v="236" actId="478"/>
          <ac:graphicFrameMkLst>
            <pc:docMk/>
            <pc:sldMk cId="1333714220" sldId="278"/>
            <ac:graphicFrameMk id="6" creationId="{02DBED05-0998-441E-9BA3-9C83D249CCB3}"/>
          </ac:graphicFrameMkLst>
        </pc:graphicFrameChg>
        <pc:graphicFrameChg chg="del">
          <ac:chgData name="Judith Iedema" userId="bb1b84f8-b2cf-4897-8df0-6fadffdd11a5" providerId="ADAL" clId="{97579818-50FC-4902-BB84-75D96B24848D}" dt="2020-06-10T08:46:39.960" v="237" actId="478"/>
          <ac:graphicFrameMkLst>
            <pc:docMk/>
            <pc:sldMk cId="1333714220" sldId="278"/>
            <ac:graphicFrameMk id="7" creationId="{702580C0-BE0D-4ED7-AF18-C1F66F8394E2}"/>
          </ac:graphicFrameMkLst>
        </pc:graphicFrameChg>
        <pc:graphicFrameChg chg="del modGraphic">
          <ac:chgData name="Judith Iedema" userId="bb1b84f8-b2cf-4897-8df0-6fadffdd11a5" providerId="ADAL" clId="{97579818-50FC-4902-BB84-75D96B24848D}" dt="2020-06-10T08:46:44.917" v="240" actId="478"/>
          <ac:graphicFrameMkLst>
            <pc:docMk/>
            <pc:sldMk cId="1333714220" sldId="278"/>
            <ac:graphicFrameMk id="8" creationId="{E9333EFC-6520-45EE-B796-10EA03835225}"/>
          </ac:graphicFrameMkLst>
        </pc:graphicFrameChg>
        <pc:graphicFrameChg chg="mod">
          <ac:chgData name="Judith Iedema" userId="bb1b84f8-b2cf-4897-8df0-6fadffdd11a5" providerId="ADAL" clId="{97579818-50FC-4902-BB84-75D96B24848D}" dt="2020-06-10T08:47:12.059" v="251"/>
          <ac:graphicFrameMkLst>
            <pc:docMk/>
            <pc:sldMk cId="1333714220" sldId="278"/>
            <ac:graphicFrameMk id="12" creationId="{AD377E95-D9FC-4399-8490-24584E438164}"/>
          </ac:graphicFrameMkLst>
        </pc:graphicFrameChg>
      </pc:sldChg>
      <pc:sldChg chg="addSp modSp modAnim">
        <pc:chgData name="Judith Iedema" userId="bb1b84f8-b2cf-4897-8df0-6fadffdd11a5" providerId="ADAL" clId="{97579818-50FC-4902-BB84-75D96B24848D}" dt="2020-06-10T09:07:29.917" v="635"/>
        <pc:sldMkLst>
          <pc:docMk/>
          <pc:sldMk cId="3735151345" sldId="280"/>
        </pc:sldMkLst>
        <pc:spChg chg="add mod">
          <ac:chgData name="Judith Iedema" userId="bb1b84f8-b2cf-4897-8df0-6fadffdd11a5" providerId="ADAL" clId="{97579818-50FC-4902-BB84-75D96B24848D}" dt="2020-06-10T09:05:43.236" v="604" actId="1076"/>
          <ac:spMkLst>
            <pc:docMk/>
            <pc:sldMk cId="3735151345" sldId="280"/>
            <ac:spMk id="13" creationId="{77622B79-DADB-41EB-8A30-C90E7F57EA74}"/>
          </ac:spMkLst>
        </pc:spChg>
        <pc:spChg chg="add mod">
          <ac:chgData name="Judith Iedema" userId="bb1b84f8-b2cf-4897-8df0-6fadffdd11a5" providerId="ADAL" clId="{97579818-50FC-4902-BB84-75D96B24848D}" dt="2020-06-10T09:05:50.340" v="607" actId="1076"/>
          <ac:spMkLst>
            <pc:docMk/>
            <pc:sldMk cId="3735151345" sldId="280"/>
            <ac:spMk id="14" creationId="{FED7A71B-2503-43F0-A3F4-90181D494442}"/>
          </ac:spMkLst>
        </pc:spChg>
        <pc:spChg chg="add mod">
          <ac:chgData name="Judith Iedema" userId="bb1b84f8-b2cf-4897-8df0-6fadffdd11a5" providerId="ADAL" clId="{97579818-50FC-4902-BB84-75D96B24848D}" dt="2020-06-10T09:06:35.098" v="619" actId="1076"/>
          <ac:spMkLst>
            <pc:docMk/>
            <pc:sldMk cId="3735151345" sldId="280"/>
            <ac:spMk id="15" creationId="{188A498E-E67D-44EC-93B9-BC3393C1A5DC}"/>
          </ac:spMkLst>
        </pc:spChg>
        <pc:spChg chg="add mod">
          <ac:chgData name="Judith Iedema" userId="bb1b84f8-b2cf-4897-8df0-6fadffdd11a5" providerId="ADAL" clId="{97579818-50FC-4902-BB84-75D96B24848D}" dt="2020-06-10T09:06:44.409" v="622" actId="1076"/>
          <ac:spMkLst>
            <pc:docMk/>
            <pc:sldMk cId="3735151345" sldId="280"/>
            <ac:spMk id="16" creationId="{5433988A-966C-4BDB-B362-E05DB636CBA7}"/>
          </ac:spMkLst>
        </pc:spChg>
        <pc:spChg chg="add mod">
          <ac:chgData name="Judith Iedema" userId="bb1b84f8-b2cf-4897-8df0-6fadffdd11a5" providerId="ADAL" clId="{97579818-50FC-4902-BB84-75D96B24848D}" dt="2020-06-10T09:07:16.413" v="630" actId="1076"/>
          <ac:spMkLst>
            <pc:docMk/>
            <pc:sldMk cId="3735151345" sldId="280"/>
            <ac:spMk id="17" creationId="{0D6CB9B1-E2EC-4414-BB42-136D5B42186B}"/>
          </ac:spMkLst>
        </pc:spChg>
        <pc:spChg chg="add mod">
          <ac:chgData name="Judith Iedema" userId="bb1b84f8-b2cf-4897-8df0-6fadffdd11a5" providerId="ADAL" clId="{97579818-50FC-4902-BB84-75D96B24848D}" dt="2020-06-10T09:07:23.997" v="633" actId="1076"/>
          <ac:spMkLst>
            <pc:docMk/>
            <pc:sldMk cId="3735151345" sldId="280"/>
            <ac:spMk id="18" creationId="{1BD6FBED-D194-44F7-9DEB-81F739053C1B}"/>
          </ac:spMkLst>
        </pc:spChg>
        <pc:graphicFrameChg chg="mod">
          <ac:chgData name="Judith Iedema" userId="bb1b84f8-b2cf-4897-8df0-6fadffdd11a5" providerId="ADAL" clId="{97579818-50FC-4902-BB84-75D96B24848D}" dt="2020-06-10T09:05:46.173" v="605"/>
          <ac:graphicFrameMkLst>
            <pc:docMk/>
            <pc:sldMk cId="3735151345" sldId="280"/>
            <ac:graphicFrameMk id="4" creationId="{6B00C7E9-5489-4DB6-BCF2-1025006A146F}"/>
          </ac:graphicFrameMkLst>
        </pc:graphicFrameChg>
        <pc:graphicFrameChg chg="mod modGraphic">
          <ac:chgData name="Judith Iedema" userId="bb1b84f8-b2cf-4897-8df0-6fadffdd11a5" providerId="ADAL" clId="{97579818-50FC-4902-BB84-75D96B24848D}" dt="2020-06-10T09:06:38.314" v="620"/>
          <ac:graphicFrameMkLst>
            <pc:docMk/>
            <pc:sldMk cId="3735151345" sldId="280"/>
            <ac:graphicFrameMk id="7" creationId="{8E2EBD75-1C80-4C18-8F55-F176CEA8771F}"/>
          </ac:graphicFrameMkLst>
        </pc:graphicFrameChg>
        <pc:graphicFrameChg chg="mod">
          <ac:chgData name="Judith Iedema" userId="bb1b84f8-b2cf-4897-8df0-6fadffdd11a5" providerId="ADAL" clId="{97579818-50FC-4902-BB84-75D96B24848D}" dt="2020-06-10T09:07:19.264" v="631"/>
          <ac:graphicFrameMkLst>
            <pc:docMk/>
            <pc:sldMk cId="3735151345" sldId="280"/>
            <ac:graphicFrameMk id="10" creationId="{B40D5FE5-53D0-4582-A772-26247F2AB16A}"/>
          </ac:graphicFrameMkLst>
        </pc:graphicFrameChg>
      </pc:sldChg>
      <pc:sldChg chg="addSp delSp modSp modAnim">
        <pc:chgData name="Judith Iedema" userId="bb1b84f8-b2cf-4897-8df0-6fadffdd11a5" providerId="ADAL" clId="{97579818-50FC-4902-BB84-75D96B24848D}" dt="2020-06-10T09:04:56.167" v="595"/>
        <pc:sldMkLst>
          <pc:docMk/>
          <pc:sldMk cId="3077922270" sldId="283"/>
        </pc:sldMkLst>
        <pc:spChg chg="mod">
          <ac:chgData name="Judith Iedema" userId="bb1b84f8-b2cf-4897-8df0-6fadffdd11a5" providerId="ADAL" clId="{97579818-50FC-4902-BB84-75D96B24848D}" dt="2020-06-10T08:52:58.853" v="493" actId="20577"/>
          <ac:spMkLst>
            <pc:docMk/>
            <pc:sldMk cId="3077922270" sldId="283"/>
            <ac:spMk id="2" creationId="{00000000-0000-0000-0000-000000000000}"/>
          </ac:spMkLst>
        </pc:spChg>
        <pc:spChg chg="mod">
          <ac:chgData name="Judith Iedema" userId="bb1b84f8-b2cf-4897-8df0-6fadffdd11a5" providerId="ADAL" clId="{97579818-50FC-4902-BB84-75D96B24848D}" dt="2020-06-10T09:01:29.606" v="569"/>
          <ac:spMkLst>
            <pc:docMk/>
            <pc:sldMk cId="3077922270" sldId="283"/>
            <ac:spMk id="3" creationId="{00000000-0000-0000-0000-000000000000}"/>
          </ac:spMkLst>
        </pc:spChg>
        <pc:spChg chg="add mod">
          <ac:chgData name="Judith Iedema" userId="bb1b84f8-b2cf-4897-8df0-6fadffdd11a5" providerId="ADAL" clId="{97579818-50FC-4902-BB84-75D96B24848D}" dt="2020-06-10T09:00:21.348" v="542" actId="1076"/>
          <ac:spMkLst>
            <pc:docMk/>
            <pc:sldMk cId="3077922270" sldId="283"/>
            <ac:spMk id="15" creationId="{39234092-FFB8-4F2E-A2E7-5FE000D2ED91}"/>
          </ac:spMkLst>
        </pc:spChg>
        <pc:spChg chg="add mod">
          <ac:chgData name="Judith Iedema" userId="bb1b84f8-b2cf-4897-8df0-6fadffdd11a5" providerId="ADAL" clId="{97579818-50FC-4902-BB84-75D96B24848D}" dt="2020-06-10T09:00:30.154" v="547" actId="1076"/>
          <ac:spMkLst>
            <pc:docMk/>
            <pc:sldMk cId="3077922270" sldId="283"/>
            <ac:spMk id="16" creationId="{73341450-99C4-4ADB-9203-947DFFC73B31}"/>
          </ac:spMkLst>
        </pc:spChg>
        <pc:spChg chg="add mod">
          <ac:chgData name="Judith Iedema" userId="bb1b84f8-b2cf-4897-8df0-6fadffdd11a5" providerId="ADAL" clId="{97579818-50FC-4902-BB84-75D96B24848D}" dt="2020-06-10T09:00:57.649" v="558" actId="1076"/>
          <ac:spMkLst>
            <pc:docMk/>
            <pc:sldMk cId="3077922270" sldId="283"/>
            <ac:spMk id="17" creationId="{760BEDB2-EDC4-4A11-8DB8-00811D85BF9C}"/>
          </ac:spMkLst>
        </pc:spChg>
        <pc:spChg chg="add mod">
          <ac:chgData name="Judith Iedema" userId="bb1b84f8-b2cf-4897-8df0-6fadffdd11a5" providerId="ADAL" clId="{97579818-50FC-4902-BB84-75D96B24848D}" dt="2020-06-10T09:01:04.925" v="561" actId="1076"/>
          <ac:spMkLst>
            <pc:docMk/>
            <pc:sldMk cId="3077922270" sldId="283"/>
            <ac:spMk id="18" creationId="{5AEA8916-0295-4D2A-AA16-5849449B773C}"/>
          </ac:spMkLst>
        </pc:spChg>
        <pc:spChg chg="add mod">
          <ac:chgData name="Judith Iedema" userId="bb1b84f8-b2cf-4897-8df0-6fadffdd11a5" providerId="ADAL" clId="{97579818-50FC-4902-BB84-75D96B24848D}" dt="2020-06-10T09:01:25.485" v="567" actId="1076"/>
          <ac:spMkLst>
            <pc:docMk/>
            <pc:sldMk cId="3077922270" sldId="283"/>
            <ac:spMk id="19" creationId="{6BC634FF-66D1-4A06-9012-29C3F5F7D59F}"/>
          </ac:spMkLst>
        </pc:spChg>
        <pc:spChg chg="add mod">
          <ac:chgData name="Judith Iedema" userId="bb1b84f8-b2cf-4897-8df0-6fadffdd11a5" providerId="ADAL" clId="{97579818-50FC-4902-BB84-75D96B24848D}" dt="2020-06-10T09:01:35.755" v="572" actId="1076"/>
          <ac:spMkLst>
            <pc:docMk/>
            <pc:sldMk cId="3077922270" sldId="283"/>
            <ac:spMk id="20" creationId="{994F960B-94A8-4725-8F7C-3EFA1369F8A5}"/>
          </ac:spMkLst>
        </pc:spChg>
        <pc:spChg chg="add mod">
          <ac:chgData name="Judith Iedema" userId="bb1b84f8-b2cf-4897-8df0-6fadffdd11a5" providerId="ADAL" clId="{97579818-50FC-4902-BB84-75D96B24848D}" dt="2020-06-10T09:01:43.291" v="575" actId="1076"/>
          <ac:spMkLst>
            <pc:docMk/>
            <pc:sldMk cId="3077922270" sldId="283"/>
            <ac:spMk id="21" creationId="{33666F9C-E92E-4AF5-8C4A-536D6A567A5A}"/>
          </ac:spMkLst>
        </pc:spChg>
        <pc:spChg chg="add mod">
          <ac:chgData name="Judith Iedema" userId="bb1b84f8-b2cf-4897-8df0-6fadffdd11a5" providerId="ADAL" clId="{97579818-50FC-4902-BB84-75D96B24848D}" dt="2020-06-10T09:01:53.726" v="578" actId="1076"/>
          <ac:spMkLst>
            <pc:docMk/>
            <pc:sldMk cId="3077922270" sldId="283"/>
            <ac:spMk id="22" creationId="{C1399D70-4B53-4409-B8DC-648E89E7AB5F}"/>
          </ac:spMkLst>
        </pc:spChg>
        <pc:graphicFrameChg chg="add mod modGraphic">
          <ac:chgData name="Judith Iedema" userId="bb1b84f8-b2cf-4897-8df0-6fadffdd11a5" providerId="ADAL" clId="{97579818-50FC-4902-BB84-75D96B24848D}" dt="2020-06-10T08:59:51.333" v="533" actId="1076"/>
          <ac:graphicFrameMkLst>
            <pc:docMk/>
            <pc:sldMk cId="3077922270" sldId="283"/>
            <ac:graphicFrameMk id="4" creationId="{E89A7671-8818-451A-ACF7-7D8E6B71C04C}"/>
          </ac:graphicFrameMkLst>
        </pc:graphicFrameChg>
        <pc:graphicFrameChg chg="mod">
          <ac:chgData name="Judith Iedema" userId="bb1b84f8-b2cf-4897-8df0-6fadffdd11a5" providerId="ADAL" clId="{97579818-50FC-4902-BB84-75D96B24848D}" dt="2020-06-10T09:00:23.612" v="543"/>
          <ac:graphicFrameMkLst>
            <pc:docMk/>
            <pc:sldMk cId="3077922270" sldId="283"/>
            <ac:graphicFrameMk id="5" creationId="{264C6DB8-F947-44D3-96FF-8DED73B37515}"/>
          </ac:graphicFrameMkLst>
        </pc:graphicFrameChg>
        <pc:graphicFrameChg chg="del mod">
          <ac:chgData name="Judith Iedema" userId="bb1b84f8-b2cf-4897-8df0-6fadffdd11a5" providerId="ADAL" clId="{97579818-50FC-4902-BB84-75D96B24848D}" dt="2020-06-10T09:00:14.998" v="539" actId="478"/>
          <ac:graphicFrameMkLst>
            <pc:docMk/>
            <pc:sldMk cId="3077922270" sldId="283"/>
            <ac:graphicFrameMk id="6" creationId="{C8BE8C26-E2D6-419F-9AAC-43E4D4FE0A0D}"/>
          </ac:graphicFrameMkLst>
        </pc:graphicFrameChg>
        <pc:graphicFrameChg chg="del mod">
          <ac:chgData name="Judith Iedema" userId="bb1b84f8-b2cf-4897-8df0-6fadffdd11a5" providerId="ADAL" clId="{97579818-50FC-4902-BB84-75D96B24848D}" dt="2020-06-10T09:00:15.838" v="540" actId="478"/>
          <ac:graphicFrameMkLst>
            <pc:docMk/>
            <pc:sldMk cId="3077922270" sldId="283"/>
            <ac:graphicFrameMk id="7" creationId="{7E065005-272E-4B80-93D9-0804F206AF11}"/>
          </ac:graphicFrameMkLst>
        </pc:graphicFrameChg>
        <pc:graphicFrameChg chg="mod modGraphic">
          <ac:chgData name="Judith Iedema" userId="bb1b84f8-b2cf-4897-8df0-6fadffdd11a5" providerId="ADAL" clId="{97579818-50FC-4902-BB84-75D96B24848D}" dt="2020-06-10T09:01:00.831" v="559"/>
          <ac:graphicFrameMkLst>
            <pc:docMk/>
            <pc:sldMk cId="3077922270" sldId="283"/>
            <ac:graphicFrameMk id="8" creationId="{74A02E72-F527-4590-A96D-4F76E29550A0}"/>
          </ac:graphicFrameMkLst>
        </pc:graphicFrameChg>
        <pc:graphicFrameChg chg="mod modGraphic">
          <ac:chgData name="Judith Iedema" userId="bb1b84f8-b2cf-4897-8df0-6fadffdd11a5" providerId="ADAL" clId="{97579818-50FC-4902-BB84-75D96B24848D}" dt="2020-06-10T09:01:48.594" v="576" actId="20577"/>
          <ac:graphicFrameMkLst>
            <pc:docMk/>
            <pc:sldMk cId="3077922270" sldId="283"/>
            <ac:graphicFrameMk id="11" creationId="{C96FD71E-D912-480A-89E4-056D637C3576}"/>
          </ac:graphicFrameMkLst>
        </pc:graphicFrameChg>
      </pc:sldChg>
      <pc:sldChg chg="delSp modSp">
        <pc:chgData name="Judith Iedema" userId="bb1b84f8-b2cf-4897-8df0-6fadffdd11a5" providerId="ADAL" clId="{97579818-50FC-4902-BB84-75D96B24848D}" dt="2020-06-10T09:07:52.537" v="637" actId="478"/>
        <pc:sldMkLst>
          <pc:docMk/>
          <pc:sldMk cId="1250590043" sldId="293"/>
        </pc:sldMkLst>
        <pc:spChg chg="del mod">
          <ac:chgData name="Judith Iedema" userId="bb1b84f8-b2cf-4897-8df0-6fadffdd11a5" providerId="ADAL" clId="{97579818-50FC-4902-BB84-75D96B24848D}" dt="2020-06-10T09:07:52.537" v="637" actId="478"/>
          <ac:spMkLst>
            <pc:docMk/>
            <pc:sldMk cId="1250590043" sldId="293"/>
            <ac:spMk id="2" creationId="{00000000-0000-0000-0000-000000000000}"/>
          </ac:spMkLst>
        </pc:spChg>
      </pc:sldChg>
      <pc:sldChg chg="addSp modSp modAnim">
        <pc:chgData name="Judith Iedema" userId="bb1b84f8-b2cf-4897-8df0-6fadffdd11a5" providerId="ADAL" clId="{97579818-50FC-4902-BB84-75D96B24848D}" dt="2020-06-10T08:42:16.250" v="35"/>
        <pc:sldMkLst>
          <pc:docMk/>
          <pc:sldMk cId="2115100560" sldId="294"/>
        </pc:sldMkLst>
        <pc:spChg chg="add mod">
          <ac:chgData name="Judith Iedema" userId="bb1b84f8-b2cf-4897-8df0-6fadffdd11a5" providerId="ADAL" clId="{97579818-50FC-4902-BB84-75D96B24848D}" dt="2020-06-10T08:40:58.899" v="8" actId="1076"/>
          <ac:spMkLst>
            <pc:docMk/>
            <pc:sldMk cId="2115100560" sldId="294"/>
            <ac:spMk id="8" creationId="{47642A66-6AC3-4A73-950B-EC15A8277175}"/>
          </ac:spMkLst>
        </pc:spChg>
        <pc:spChg chg="add mod">
          <ac:chgData name="Judith Iedema" userId="bb1b84f8-b2cf-4897-8df0-6fadffdd11a5" providerId="ADAL" clId="{97579818-50FC-4902-BB84-75D96B24848D}" dt="2020-06-10T08:41:06.973" v="11" actId="1076"/>
          <ac:spMkLst>
            <pc:docMk/>
            <pc:sldMk cId="2115100560" sldId="294"/>
            <ac:spMk id="9" creationId="{E2E10544-D9B8-4D6A-B017-69FDFB2FE480}"/>
          </ac:spMkLst>
        </pc:spChg>
        <pc:spChg chg="add mod">
          <ac:chgData name="Judith Iedema" userId="bb1b84f8-b2cf-4897-8df0-6fadffdd11a5" providerId="ADAL" clId="{97579818-50FC-4902-BB84-75D96B24848D}" dt="2020-06-10T08:41:33.720" v="19" actId="1076"/>
          <ac:spMkLst>
            <pc:docMk/>
            <pc:sldMk cId="2115100560" sldId="294"/>
            <ac:spMk id="10" creationId="{B26FBD64-5994-4B35-BA7D-72DF6778F217}"/>
          </ac:spMkLst>
        </pc:spChg>
        <pc:spChg chg="add mod">
          <ac:chgData name="Judith Iedema" userId="bb1b84f8-b2cf-4897-8df0-6fadffdd11a5" providerId="ADAL" clId="{97579818-50FC-4902-BB84-75D96B24848D}" dt="2020-06-10T08:41:42.640" v="22" actId="1076"/>
          <ac:spMkLst>
            <pc:docMk/>
            <pc:sldMk cId="2115100560" sldId="294"/>
            <ac:spMk id="17" creationId="{066BE9A5-A33D-40AA-8EB8-6810B7537C91}"/>
          </ac:spMkLst>
        </pc:spChg>
        <pc:spChg chg="add mod">
          <ac:chgData name="Judith Iedema" userId="bb1b84f8-b2cf-4897-8df0-6fadffdd11a5" providerId="ADAL" clId="{97579818-50FC-4902-BB84-75D96B24848D}" dt="2020-06-10T08:42:04.398" v="30" actId="1076"/>
          <ac:spMkLst>
            <pc:docMk/>
            <pc:sldMk cId="2115100560" sldId="294"/>
            <ac:spMk id="18" creationId="{5E139ECB-5643-4C28-AB2C-0A07514146D1}"/>
          </ac:spMkLst>
        </pc:spChg>
        <pc:spChg chg="add mod">
          <ac:chgData name="Judith Iedema" userId="bb1b84f8-b2cf-4897-8df0-6fadffdd11a5" providerId="ADAL" clId="{97579818-50FC-4902-BB84-75D96B24848D}" dt="2020-06-10T08:42:11.701" v="33" actId="1076"/>
          <ac:spMkLst>
            <pc:docMk/>
            <pc:sldMk cId="2115100560" sldId="294"/>
            <ac:spMk id="19" creationId="{532A469D-B32F-4799-B1EA-8072EB0CEFA9}"/>
          </ac:spMkLst>
        </pc:spChg>
        <pc:graphicFrameChg chg="mod modGraphic">
          <ac:chgData name="Judith Iedema" userId="bb1b84f8-b2cf-4897-8df0-6fadffdd11a5" providerId="ADAL" clId="{97579818-50FC-4902-BB84-75D96B24848D}" dt="2020-06-10T08:41:02.145" v="9"/>
          <ac:graphicFrameMkLst>
            <pc:docMk/>
            <pc:sldMk cId="2115100560" sldId="294"/>
            <ac:graphicFrameMk id="5" creationId="{354F3252-E02C-4657-A980-54827BDA3082}"/>
          </ac:graphicFrameMkLst>
        </pc:graphicFrameChg>
        <pc:graphicFrameChg chg="mod">
          <ac:chgData name="Judith Iedema" userId="bb1b84f8-b2cf-4897-8df0-6fadffdd11a5" providerId="ADAL" clId="{97579818-50FC-4902-BB84-75D96B24848D}" dt="2020-06-10T08:41:38.196" v="20"/>
          <ac:graphicFrameMkLst>
            <pc:docMk/>
            <pc:sldMk cId="2115100560" sldId="294"/>
            <ac:graphicFrameMk id="6" creationId="{89A800DC-B706-4275-8BB1-C7E12B077F14}"/>
          </ac:graphicFrameMkLst>
        </pc:graphicFrameChg>
        <pc:graphicFrameChg chg="mod">
          <ac:chgData name="Judith Iedema" userId="bb1b84f8-b2cf-4897-8df0-6fadffdd11a5" providerId="ADAL" clId="{97579818-50FC-4902-BB84-75D96B24848D}" dt="2020-06-10T08:42:07.779" v="31"/>
          <ac:graphicFrameMkLst>
            <pc:docMk/>
            <pc:sldMk cId="2115100560" sldId="294"/>
            <ac:graphicFrameMk id="7" creationId="{9B3987A4-E106-402A-8F06-337745F9362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D228E-DCF5-4ACC-A381-D36D0371F323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5CBAA-03B9-41C0-868B-75A36A0477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250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7jYSGqWEGvw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eHEuRKHn77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Medicatie IE (deel 1): </a:t>
            </a:r>
            <a:r>
              <a:rPr lang="nl-NL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https://youtu.be/7jYSGqWEGvw</a:t>
            </a:r>
            <a:r>
              <a:rPr lang="nl-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nl-N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Medicatie IE (deel 2): </a:t>
            </a:r>
            <a:r>
              <a:rPr lang="nl-NL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https://youtu.be/eHEuRKHn77s</a:t>
            </a:r>
            <a:r>
              <a:rPr lang="nl-NL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E5CBAA-03B9-41C0-868B-75A36A04773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39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E5CBAA-03B9-41C0-868B-75A36A04773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7056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E5CBAA-03B9-41C0-868B-75A36A04773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39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5552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9231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072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471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845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58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42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47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629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97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55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0D89F41-A6D8-4C33-972C-F2C3917FA7BB}" type="datetimeFigureOut">
              <a:rPr lang="nl-NL" smtClean="0"/>
              <a:t>10-6-2020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7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3BA8B382-04E5-4613-8343-3A26CDC9F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1575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9A8BF7F5-0703-4397-9E4F-1C40A27DD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64037" y="4220801"/>
            <a:ext cx="31619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14165AF-7A1F-42FC-A92A-61C084A9A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1450" y="246888"/>
            <a:ext cx="879348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12663" y="857675"/>
            <a:ext cx="3664702" cy="3437782"/>
          </a:xfrm>
        </p:spPr>
        <p:txBody>
          <a:bodyPr>
            <a:normAutofit/>
          </a:bodyPr>
          <a:lstStyle/>
          <a:p>
            <a:br>
              <a:rPr lang="en-US" sz="5100"/>
            </a:br>
            <a:r>
              <a:rPr lang="en-US" sz="5100"/>
              <a:t>Medicatie (IE)</a:t>
            </a:r>
            <a:endParaRPr lang="nl-NL" sz="5100"/>
          </a:p>
        </p:txBody>
      </p:sp>
      <p:pic>
        <p:nvPicPr>
          <p:cNvPr id="2050" name="Picture 2" descr="Afbeeldingsresultaat voor novorapid flexpen">
            <a:extLst>
              <a:ext uri="{FF2B5EF4-FFF2-40B4-BE49-F238E27FC236}">
                <a16:creationId xmlns:a16="http://schemas.microsoft.com/office/drawing/2014/main" id="{1FFA8A41-887A-4ACA-9D9C-D6CAFE875B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1" r="15011" b="3"/>
          <a:stretch/>
        </p:blipFill>
        <p:spPr bwMode="auto">
          <a:xfrm>
            <a:off x="467544" y="233225"/>
            <a:ext cx="4248472" cy="633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66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chemeClr val="tx1"/>
                </a:solidFill>
              </a:rPr>
              <a:t>Mevrouw</a:t>
            </a:r>
            <a:r>
              <a:rPr lang="en-US" sz="1800" dirty="0">
                <a:solidFill>
                  <a:schemeClr val="tx1"/>
                </a:solidFill>
              </a:rPr>
              <a:t> Weber </a:t>
            </a:r>
            <a:r>
              <a:rPr lang="en-US" sz="1800" dirty="0" err="1">
                <a:solidFill>
                  <a:schemeClr val="tx1"/>
                </a:solidFill>
              </a:rPr>
              <a:t>heeft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middenoorontsteking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  <a:r>
              <a:rPr lang="en-US" sz="1800" dirty="0" err="1">
                <a:solidFill>
                  <a:schemeClr val="tx1"/>
                </a:solidFill>
              </a:rPr>
              <a:t>Zij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krijgt</a:t>
            </a:r>
            <a:r>
              <a:rPr lang="en-US" sz="1800" dirty="0">
                <a:solidFill>
                  <a:schemeClr val="tx1"/>
                </a:solidFill>
              </a:rPr>
              <a:t> 600000 IE </a:t>
            </a:r>
            <a:r>
              <a:rPr lang="en-US" sz="1800" dirty="0" err="1">
                <a:solidFill>
                  <a:schemeClr val="tx1"/>
                </a:solidFill>
              </a:rPr>
              <a:t>Bicilline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voorgeschreven</a:t>
            </a:r>
            <a:r>
              <a:rPr lang="en-US" sz="1800" dirty="0">
                <a:solidFill>
                  <a:schemeClr val="tx1"/>
                </a:solidFill>
              </a:rPr>
              <a:t>. Je </a:t>
            </a:r>
            <a:r>
              <a:rPr lang="en-US" sz="1800" dirty="0" err="1">
                <a:solidFill>
                  <a:schemeClr val="tx1"/>
                </a:solidFill>
              </a:rPr>
              <a:t>hebt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een</a:t>
            </a:r>
            <a:r>
              <a:rPr lang="en-US" sz="1800" dirty="0">
                <a:solidFill>
                  <a:schemeClr val="tx1"/>
                </a:solidFill>
              </a:rPr>
              <a:t> flacon </a:t>
            </a:r>
            <a:r>
              <a:rPr lang="en-US" sz="1800" dirty="0" err="1">
                <a:solidFill>
                  <a:schemeClr val="tx1"/>
                </a:solidFill>
              </a:rPr>
              <a:t>Bicilline</a:t>
            </a:r>
            <a:r>
              <a:rPr lang="en-US" sz="1800" dirty="0">
                <a:solidFill>
                  <a:schemeClr val="tx1"/>
                </a:solidFill>
              </a:rPr>
              <a:t> van 1,2 </a:t>
            </a:r>
            <a:r>
              <a:rPr lang="en-US" sz="1800" dirty="0" err="1">
                <a:solidFill>
                  <a:schemeClr val="tx1"/>
                </a:solidFill>
              </a:rPr>
              <a:t>miljoen</a:t>
            </a:r>
            <a:r>
              <a:rPr lang="en-US" sz="1800" dirty="0">
                <a:solidFill>
                  <a:schemeClr val="tx1"/>
                </a:solidFill>
              </a:rPr>
              <a:t> IE. </a:t>
            </a:r>
            <a:r>
              <a:rPr lang="en-US" sz="1800" dirty="0" err="1">
                <a:solidFill>
                  <a:schemeClr val="tx1"/>
                </a:solidFill>
              </a:rPr>
              <a:t>Dit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moet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voor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injectie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worden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opgelost</a:t>
            </a:r>
            <a:r>
              <a:rPr lang="en-US" sz="1800" dirty="0">
                <a:solidFill>
                  <a:schemeClr val="tx1"/>
                </a:solidFill>
              </a:rPr>
              <a:t> in 3 ml </a:t>
            </a:r>
            <a:r>
              <a:rPr lang="en-US" sz="1800" dirty="0" err="1">
                <a:solidFill>
                  <a:schemeClr val="tx1"/>
                </a:solidFill>
              </a:rPr>
              <a:t>steriel</a:t>
            </a:r>
            <a:r>
              <a:rPr lang="en-US" sz="1800" dirty="0">
                <a:solidFill>
                  <a:schemeClr val="tx1"/>
                </a:solidFill>
              </a:rPr>
              <a:t> water.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r>
              <a:rPr lang="en-US" sz="1800" dirty="0" err="1">
                <a:solidFill>
                  <a:schemeClr val="tx1"/>
                </a:solidFill>
              </a:rPr>
              <a:t>Hoeveel</a:t>
            </a:r>
            <a:r>
              <a:rPr lang="en-US" sz="1800" dirty="0">
                <a:solidFill>
                  <a:schemeClr val="tx1"/>
                </a:solidFill>
              </a:rPr>
              <a:t> IE </a:t>
            </a:r>
            <a:r>
              <a:rPr lang="en-US" sz="1800" dirty="0" err="1">
                <a:solidFill>
                  <a:schemeClr val="tx1"/>
                </a:solidFill>
              </a:rPr>
              <a:t>bevat</a:t>
            </a:r>
            <a:r>
              <a:rPr lang="en-US" sz="1800" dirty="0">
                <a:solidFill>
                  <a:schemeClr val="tx1"/>
                </a:solidFill>
              </a:rPr>
              <a:t> 1 ml van de </a:t>
            </a:r>
            <a:r>
              <a:rPr lang="en-US" sz="1800" dirty="0" err="1">
                <a:solidFill>
                  <a:schemeClr val="tx1"/>
                </a:solidFill>
              </a:rPr>
              <a:t>oplossing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</a:p>
          <a:p>
            <a:pPr marL="514350" indent="-514350">
              <a:buAutoNum type="alphaLcPeriod"/>
            </a:pP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r>
              <a:rPr lang="en-US" sz="1800" dirty="0" err="1">
                <a:solidFill>
                  <a:schemeClr val="tx1"/>
                </a:solidFill>
              </a:rPr>
              <a:t>Hoeveel</a:t>
            </a:r>
            <a:r>
              <a:rPr lang="en-US" sz="1800" dirty="0">
                <a:solidFill>
                  <a:schemeClr val="tx1"/>
                </a:solidFill>
              </a:rPr>
              <a:t> ml </a:t>
            </a:r>
            <a:r>
              <a:rPr lang="en-US" sz="1800" dirty="0" err="1">
                <a:solidFill>
                  <a:schemeClr val="tx1"/>
                </a:solidFill>
              </a:rPr>
              <a:t>moet</a:t>
            </a:r>
            <a:r>
              <a:rPr lang="en-US" sz="1800" dirty="0">
                <a:solidFill>
                  <a:schemeClr val="tx1"/>
                </a:solidFill>
              </a:rPr>
              <a:t> je </a:t>
            </a:r>
            <a:r>
              <a:rPr lang="en-US" sz="1800" dirty="0" err="1">
                <a:solidFill>
                  <a:schemeClr val="tx1"/>
                </a:solidFill>
              </a:rPr>
              <a:t>injecteren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</a:p>
          <a:p>
            <a:pPr marL="514350" indent="-514350">
              <a:buAutoNum type="alphaLcPeriod"/>
            </a:pP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endParaRPr lang="en-US" sz="1800" dirty="0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r>
              <a:rPr lang="en-US" sz="1800" dirty="0" err="1">
                <a:solidFill>
                  <a:schemeClr val="tx1"/>
                </a:solidFill>
              </a:rPr>
              <a:t>Hoeveel</a:t>
            </a:r>
            <a:r>
              <a:rPr lang="en-US" sz="1800" dirty="0">
                <a:solidFill>
                  <a:schemeClr val="tx1"/>
                </a:solidFill>
              </a:rPr>
              <a:t> ml </a:t>
            </a:r>
            <a:r>
              <a:rPr lang="en-US" sz="1800" dirty="0" err="1">
                <a:solidFill>
                  <a:schemeClr val="tx1"/>
                </a:solidFill>
              </a:rPr>
              <a:t>zou</a:t>
            </a:r>
            <a:r>
              <a:rPr lang="en-US" sz="1800" dirty="0">
                <a:solidFill>
                  <a:schemeClr val="tx1"/>
                </a:solidFill>
              </a:rPr>
              <a:t> je </a:t>
            </a:r>
            <a:r>
              <a:rPr lang="en-US" sz="1800" dirty="0" err="1">
                <a:solidFill>
                  <a:schemeClr val="tx1"/>
                </a:solidFill>
              </a:rPr>
              <a:t>injecteren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als</a:t>
            </a:r>
            <a:r>
              <a:rPr lang="en-US" sz="1800" dirty="0">
                <a:solidFill>
                  <a:schemeClr val="tx1"/>
                </a:solidFill>
              </a:rPr>
              <a:t> je 500000 IE </a:t>
            </a:r>
            <a:r>
              <a:rPr lang="en-US" sz="1800" dirty="0" err="1">
                <a:solidFill>
                  <a:schemeClr val="tx1"/>
                </a:solidFill>
              </a:rPr>
              <a:t>moet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geven</a:t>
            </a:r>
            <a:r>
              <a:rPr lang="en-US" sz="1800" dirty="0">
                <a:solidFill>
                  <a:schemeClr val="tx1"/>
                </a:solidFill>
              </a:rPr>
              <a:t>?</a:t>
            </a:r>
            <a:endParaRPr lang="nl-NL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6B00C7E9-5489-4DB6-BCF2-1025006A14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67189"/>
              </p:ext>
            </p:extLst>
          </p:nvPr>
        </p:nvGraphicFramePr>
        <p:xfrm>
          <a:off x="1475656" y="3645024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1200000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58F09F5B-6626-4690-98A7-6279CF6D0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534346"/>
              </p:ext>
            </p:extLst>
          </p:nvPr>
        </p:nvGraphicFramePr>
        <p:xfrm>
          <a:off x="3968365" y="367622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A46477AE-1E94-46AC-BB4D-FB1321A5A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214320"/>
              </p:ext>
            </p:extLst>
          </p:nvPr>
        </p:nvGraphicFramePr>
        <p:xfrm>
          <a:off x="3968365" y="408369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E2EBD75-1C80-4C18-8F55-F176CEA877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094342"/>
              </p:ext>
            </p:extLst>
          </p:nvPr>
        </p:nvGraphicFramePr>
        <p:xfrm>
          <a:off x="1475656" y="4700927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1200000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11E2293B-72D9-4D0E-A681-E17F85F38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759331"/>
              </p:ext>
            </p:extLst>
          </p:nvPr>
        </p:nvGraphicFramePr>
        <p:xfrm>
          <a:off x="3968365" y="4732129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F54371E3-8E31-41FF-A383-80E49C26C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10120"/>
              </p:ext>
            </p:extLst>
          </p:nvPr>
        </p:nvGraphicFramePr>
        <p:xfrm>
          <a:off x="3968365" y="5139599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B40D5FE5-53D0-4582-A772-26247F2AB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383212"/>
              </p:ext>
            </p:extLst>
          </p:nvPr>
        </p:nvGraphicFramePr>
        <p:xfrm>
          <a:off x="1475656" y="5836142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1200000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1622D306-46F8-46DD-B6CC-91FE8895C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857243"/>
              </p:ext>
            </p:extLst>
          </p:nvPr>
        </p:nvGraphicFramePr>
        <p:xfrm>
          <a:off x="3968365" y="5867344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543E931-2E4B-4755-BA03-ECC9CF5A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321703"/>
              </p:ext>
            </p:extLst>
          </p:nvPr>
        </p:nvGraphicFramePr>
        <p:xfrm>
          <a:off x="3968365" y="6274814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7622B79-DADB-41EB-8A30-C90E7F57EA74}"/>
              </a:ext>
            </a:extLst>
          </p:cNvPr>
          <p:cNvSpPr/>
          <p:nvPr/>
        </p:nvSpPr>
        <p:spPr>
          <a:xfrm>
            <a:off x="2685256" y="3999818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 ml</a:t>
            </a:r>
            <a:endParaRPr lang="nl-NL" dirty="0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FED7A71B-2503-43F0-A3F4-90181D494442}"/>
              </a:ext>
            </a:extLst>
          </p:cNvPr>
          <p:cNvSpPr/>
          <p:nvPr/>
        </p:nvSpPr>
        <p:spPr>
          <a:xfrm>
            <a:off x="1475656" y="3997111"/>
            <a:ext cx="1143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400000 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88A498E-E67D-44EC-93B9-BC3393C1A5DC}"/>
              </a:ext>
            </a:extLst>
          </p:cNvPr>
          <p:cNvSpPr/>
          <p:nvPr/>
        </p:nvSpPr>
        <p:spPr>
          <a:xfrm>
            <a:off x="1490083" y="5079060"/>
            <a:ext cx="1128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600000 IE</a:t>
            </a:r>
            <a:endParaRPr lang="nl-NL" dirty="0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5433988A-966C-4BDB-B362-E05DB636CBA7}"/>
              </a:ext>
            </a:extLst>
          </p:cNvPr>
          <p:cNvSpPr/>
          <p:nvPr/>
        </p:nvSpPr>
        <p:spPr>
          <a:xfrm>
            <a:off x="2735363" y="5029309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1,5 ml</a:t>
            </a:r>
            <a:endParaRPr lang="nl-NL" u="sng" dirty="0">
              <a:solidFill>
                <a:srgbClr val="FF0000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0D6CB9B1-E2EC-4414-BB42-136D5B42186B}"/>
              </a:ext>
            </a:extLst>
          </p:cNvPr>
          <p:cNvSpPr/>
          <p:nvPr/>
        </p:nvSpPr>
        <p:spPr>
          <a:xfrm>
            <a:off x="1475656" y="6187440"/>
            <a:ext cx="111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500000 IE</a:t>
            </a:r>
            <a:endParaRPr lang="nl-NL" dirty="0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1BD6FBED-D194-44F7-9DEB-81F739053C1B}"/>
              </a:ext>
            </a:extLst>
          </p:cNvPr>
          <p:cNvSpPr/>
          <p:nvPr/>
        </p:nvSpPr>
        <p:spPr>
          <a:xfrm>
            <a:off x="2723287" y="6238738"/>
            <a:ext cx="896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1,25 ml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5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id="{005E64E4-3A72-471D-BF8E-14BFBF23D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5C3220CC-5433-4C6A-B73B-A5A26080B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30" name="Straight Connector 74">
            <a:extLst>
              <a:ext uri="{FF2B5EF4-FFF2-40B4-BE49-F238E27FC236}">
                <a16:creationId xmlns:a16="http://schemas.microsoft.com/office/drawing/2014/main" id="{79DFFD5E-66DE-44F1-A5DE-5EFD4C486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3733800"/>
            <a:ext cx="6172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76">
            <a:extLst>
              <a:ext uri="{FF2B5EF4-FFF2-40B4-BE49-F238E27FC236}">
                <a16:creationId xmlns:a16="http://schemas.microsoft.com/office/drawing/2014/main" id="{669E4746-AC6B-49B0-9D02-1B2502CBA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5462458"/>
            <a:ext cx="6172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FD0E7FC-254E-4DD4-ACE7-35E7C94146F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282147" y="5598293"/>
            <a:ext cx="6575895" cy="55369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 defTabSz="914400">
              <a:spcBef>
                <a:spcPts val="1400"/>
              </a:spcBef>
              <a:buNone/>
            </a:pPr>
            <a:r>
              <a:rPr lang="en-US" sz="3200" b="1" dirty="0" err="1"/>
              <a:t>Maken</a:t>
            </a:r>
            <a:r>
              <a:rPr lang="en-US" sz="3200" b="1" dirty="0"/>
              <a:t>: </a:t>
            </a:r>
            <a:r>
              <a:rPr lang="en-US" sz="3200" b="1" dirty="0" err="1"/>
              <a:t>Medicatie</a:t>
            </a:r>
            <a:r>
              <a:rPr lang="en-US" sz="3200" b="1" dirty="0"/>
              <a:t> IE</a:t>
            </a:r>
            <a:r>
              <a:rPr lang="en-US" sz="3200" b="1" dirty="0">
                <a:sym typeface="Wingdings" panose="05000000000000000000" pitchFamily="2" charset="2"/>
              </a:rPr>
              <a:t> </a:t>
            </a:r>
            <a:r>
              <a:rPr lang="en-US" sz="3200" b="1" dirty="0" err="1"/>
              <a:t>vraag</a:t>
            </a:r>
            <a:r>
              <a:rPr lang="en-US" sz="3200" b="1" dirty="0"/>
              <a:t> 1 t/m 20</a:t>
            </a:r>
            <a:endParaRPr lang="en-US" sz="3200" dirty="0"/>
          </a:p>
        </p:txBody>
      </p:sp>
      <p:pic>
        <p:nvPicPr>
          <p:cNvPr id="1026" name="Picture 2" descr="Afbeeldingsresultaat voor aan de slag">
            <a:extLst>
              <a:ext uri="{FF2B5EF4-FFF2-40B4-BE49-F238E27FC236}">
                <a16:creationId xmlns:a16="http://schemas.microsoft.com/office/drawing/2014/main" id="{E1EE2D50-DF40-4241-95A6-164A4728F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8198" y="728472"/>
            <a:ext cx="6241888" cy="302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59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3D27C-8BE0-44F5-A989-D91652A90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23542"/>
            <a:ext cx="7406640" cy="1356360"/>
          </a:xfrm>
        </p:spPr>
        <p:txBody>
          <a:bodyPr/>
          <a:lstStyle/>
          <a:p>
            <a:r>
              <a:rPr lang="nl-NL" dirty="0"/>
              <a:t>Wat is IE?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395536" y="1484784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IE </a:t>
            </a:r>
            <a:r>
              <a:rPr lang="en-US" sz="2000" dirty="0">
                <a:sym typeface="Wingdings" pitchFamily="2" charset="2"/>
              </a:rPr>
              <a:t>= </a:t>
            </a:r>
            <a:r>
              <a:rPr lang="en-US" sz="2000" dirty="0" err="1">
                <a:sym typeface="Wingdings" pitchFamily="2" charset="2"/>
              </a:rPr>
              <a:t>internationale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eenheden</a:t>
            </a: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IE is </a:t>
            </a:r>
            <a:r>
              <a:rPr lang="en-US" sz="2000" dirty="0" err="1">
                <a:sym typeface="Wingdings" pitchFamily="2" charset="2"/>
              </a:rPr>
              <a:t>een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manier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om</a:t>
            </a:r>
            <a:r>
              <a:rPr lang="en-US" sz="2000" dirty="0">
                <a:sym typeface="Wingdings" pitchFamily="2" charset="2"/>
              </a:rPr>
              <a:t> de </a:t>
            </a:r>
            <a:r>
              <a:rPr lang="en-US" sz="2000" dirty="0" err="1">
                <a:sym typeface="Wingdings" pitchFamily="2" charset="2"/>
              </a:rPr>
              <a:t>concentratie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aan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te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duiden</a:t>
            </a:r>
            <a:r>
              <a:rPr lang="en-US" sz="2000" dirty="0">
                <a:sym typeface="Wingdings" pitchFamily="2" charset="2"/>
              </a:rPr>
              <a:t> (in </a:t>
            </a:r>
            <a:r>
              <a:rPr lang="en-US" sz="2000" dirty="0" err="1">
                <a:sym typeface="Wingdings" pitchFamily="2" charset="2"/>
              </a:rPr>
              <a:t>dit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geval</a:t>
            </a:r>
            <a:r>
              <a:rPr lang="en-US" sz="2000" dirty="0">
                <a:sym typeface="Wingdings" pitchFamily="2" charset="2"/>
              </a:rPr>
              <a:t> van </a:t>
            </a:r>
            <a:r>
              <a:rPr lang="en-US" sz="2000" dirty="0" err="1">
                <a:sym typeface="Wingdings" pitchFamily="2" charset="2"/>
              </a:rPr>
              <a:t>medicatie</a:t>
            </a:r>
            <a:r>
              <a:rPr lang="en-US" sz="2000" dirty="0">
                <a:sym typeface="Wingdings" pitchFamily="2" charset="2"/>
              </a:rPr>
              <a:t>)</a:t>
            </a:r>
          </a:p>
          <a:p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IE </a:t>
            </a:r>
            <a:r>
              <a:rPr lang="en-US" sz="2000" dirty="0" err="1">
                <a:sym typeface="Wingdings" pitchFamily="2" charset="2"/>
              </a:rPr>
              <a:t>wordt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gebruikt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voor</a:t>
            </a:r>
            <a:r>
              <a:rPr lang="en-US" sz="2000" dirty="0">
                <a:sym typeface="Wingdings" pitchFamily="2" charset="2"/>
              </a:rPr>
              <a:t> de </a:t>
            </a:r>
            <a:r>
              <a:rPr lang="en-US" sz="2000" dirty="0" err="1">
                <a:sym typeface="Wingdings" pitchFamily="2" charset="2"/>
              </a:rPr>
              <a:t>opgeloste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vorm</a:t>
            </a:r>
            <a:r>
              <a:rPr lang="en-US" sz="2000" dirty="0">
                <a:sym typeface="Wingdings" pitchFamily="2" charset="2"/>
              </a:rPr>
              <a:t> of </a:t>
            </a:r>
            <a:r>
              <a:rPr lang="en-US" sz="2000" dirty="0" err="1">
                <a:sym typeface="Wingdings" pitchFamily="2" charset="2"/>
              </a:rPr>
              <a:t>poedervorm</a:t>
            </a: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err="1">
                <a:sym typeface="Wingdings" pitchFamily="2" charset="2"/>
              </a:rPr>
              <a:t>Soms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wordt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er</a:t>
            </a:r>
            <a:r>
              <a:rPr lang="en-US" sz="2000" dirty="0">
                <a:sym typeface="Wingdings" pitchFamily="2" charset="2"/>
              </a:rPr>
              <a:t> in de </a:t>
            </a:r>
            <a:r>
              <a:rPr lang="en-US" sz="2000" dirty="0" err="1">
                <a:sym typeface="Wingdings" pitchFamily="2" charset="2"/>
              </a:rPr>
              <a:t>praktijk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gebruik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gemaakt</a:t>
            </a:r>
            <a:r>
              <a:rPr lang="en-US" sz="2000" dirty="0">
                <a:sym typeface="Wingdings" pitchFamily="2" charset="2"/>
              </a:rPr>
              <a:t> van de </a:t>
            </a:r>
            <a:r>
              <a:rPr lang="en-US" sz="2000" dirty="0" err="1">
                <a:sym typeface="Wingdings" pitchFamily="2" charset="2"/>
              </a:rPr>
              <a:t>aanduiding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b="1" dirty="0">
                <a:sym typeface="Wingdings" pitchFamily="2" charset="2"/>
              </a:rPr>
              <a:t>E </a:t>
            </a:r>
            <a:r>
              <a:rPr lang="en-US" sz="2000" dirty="0">
                <a:sym typeface="Wingdings" pitchFamily="2" charset="2"/>
              </a:rPr>
              <a:t>(</a:t>
            </a:r>
            <a:r>
              <a:rPr lang="en-US" sz="2000" dirty="0" err="1">
                <a:sym typeface="Wingdings" pitchFamily="2" charset="2"/>
              </a:rPr>
              <a:t>eenheden</a:t>
            </a:r>
            <a:r>
              <a:rPr lang="en-US" sz="2000" dirty="0">
                <a:sym typeface="Wingdings" pitchFamily="2" charset="2"/>
              </a:rPr>
              <a:t>) en </a:t>
            </a:r>
            <a:r>
              <a:rPr lang="en-US" sz="2000" b="1" dirty="0">
                <a:sym typeface="Wingdings" pitchFamily="2" charset="2"/>
              </a:rPr>
              <a:t>IU</a:t>
            </a:r>
            <a:r>
              <a:rPr lang="en-US" sz="2000" dirty="0">
                <a:sym typeface="Wingdings" pitchFamily="2" charset="2"/>
              </a:rPr>
              <a:t> (international units)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itchFamily="2" charset="2"/>
              </a:rPr>
              <a:t>IE </a:t>
            </a:r>
            <a:r>
              <a:rPr lang="en-US" sz="2000" dirty="0" err="1">
                <a:sym typeface="Wingdings" pitchFamily="2" charset="2"/>
              </a:rPr>
              <a:t>wordt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gebruikt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bij</a:t>
            </a:r>
            <a:r>
              <a:rPr lang="en-US" sz="2000" dirty="0">
                <a:sym typeface="Wingdings" pitchFamily="2" charset="2"/>
              </a:rPr>
              <a:t>: </a:t>
            </a:r>
            <a:r>
              <a:rPr lang="en-US" sz="2000" dirty="0" err="1">
                <a:sym typeface="Wingdings" pitchFamily="2" charset="2"/>
              </a:rPr>
              <a:t>Insuline</a:t>
            </a:r>
            <a:r>
              <a:rPr lang="en-US" sz="2000" dirty="0">
                <a:sym typeface="Wingdings" pitchFamily="2" charset="2"/>
              </a:rPr>
              <a:t>, </a:t>
            </a:r>
            <a:r>
              <a:rPr lang="en-US" sz="2000" dirty="0" err="1">
                <a:sym typeface="Wingdings" pitchFamily="2" charset="2"/>
              </a:rPr>
              <a:t>Vitamine</a:t>
            </a:r>
            <a:r>
              <a:rPr lang="en-US" sz="2000" dirty="0">
                <a:sym typeface="Wingdings" pitchFamily="2" charset="2"/>
              </a:rPr>
              <a:t> A, C, D </a:t>
            </a:r>
            <a:r>
              <a:rPr lang="en-US" sz="2000" dirty="0" err="1">
                <a:sym typeface="Wingdings" pitchFamily="2" charset="2"/>
              </a:rPr>
              <a:t>en</a:t>
            </a:r>
            <a:r>
              <a:rPr lang="en-US" sz="2000" dirty="0">
                <a:sym typeface="Wingdings" pitchFamily="2" charset="2"/>
              </a:rPr>
              <a:t> 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>
              <a:sym typeface="Wingdings" pitchFamily="2" charset="2"/>
            </a:endParaRPr>
          </a:p>
          <a:p>
            <a:endParaRPr lang="nl-NL" sz="2000" dirty="0"/>
          </a:p>
        </p:txBody>
      </p:sp>
      <p:pic>
        <p:nvPicPr>
          <p:cNvPr id="8" name="Tijdelijke aanduiding voor inhoud 3">
            <a:extLst>
              <a:ext uri="{FF2B5EF4-FFF2-40B4-BE49-F238E27FC236}">
                <a16:creationId xmlns:a16="http://schemas.microsoft.com/office/drawing/2014/main" id="{1DF54FAA-9FBE-47DD-87E5-EC7CA02D89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932" y="4985607"/>
            <a:ext cx="3429000" cy="1466850"/>
          </a:xfrm>
          <a:ln w="28575"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38079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498C82-0E70-4FA4-85D3-44F2E6AAE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kruistabel?</a:t>
            </a:r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A4F1FA6B-9457-48C5-A557-7AAA514595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471787"/>
              </p:ext>
            </p:extLst>
          </p:nvPr>
        </p:nvGraphicFramePr>
        <p:xfrm>
          <a:off x="857250" y="2057400"/>
          <a:ext cx="74040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033">
                  <a:extLst>
                    <a:ext uri="{9D8B030D-6E8A-4147-A177-3AD203B41FA5}">
                      <a16:colId xmlns:a16="http://schemas.microsoft.com/office/drawing/2014/main" val="414175149"/>
                    </a:ext>
                  </a:extLst>
                </a:gridCol>
                <a:gridCol w="2468033">
                  <a:extLst>
                    <a:ext uri="{9D8B030D-6E8A-4147-A177-3AD203B41FA5}">
                      <a16:colId xmlns:a16="http://schemas.microsoft.com/office/drawing/2014/main" val="1407116649"/>
                    </a:ext>
                  </a:extLst>
                </a:gridCol>
                <a:gridCol w="2468033">
                  <a:extLst>
                    <a:ext uri="{9D8B030D-6E8A-4147-A177-3AD203B41FA5}">
                      <a16:colId xmlns:a16="http://schemas.microsoft.com/office/drawing/2014/main" val="11023127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hebt/uit de kast pakt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nl-NL" dirty="0"/>
                        <a:t>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812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gaat toedienen/geven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nl-NL" dirty="0"/>
                        <a:t>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2199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495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5A880835-7106-4922-9B77-84A5A68C2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Hoe ga je te werk bij een berekening?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6214" y="1747824"/>
            <a:ext cx="7718234" cy="4993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>
                <a:solidFill>
                  <a:schemeClr val="tx1"/>
                </a:solidFill>
              </a:rPr>
              <a:t>Een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insuline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oplossing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bevat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u="sng" dirty="0">
                <a:solidFill>
                  <a:schemeClr val="tx1"/>
                </a:solidFill>
              </a:rPr>
              <a:t>100 IE </a:t>
            </a:r>
            <a:r>
              <a:rPr lang="en-US" sz="1800" b="1" u="sng" dirty="0" err="1">
                <a:solidFill>
                  <a:schemeClr val="tx1"/>
                </a:solidFill>
              </a:rPr>
              <a:t>werkzame</a:t>
            </a:r>
            <a:r>
              <a:rPr lang="en-US" sz="1800" b="1" u="sng" dirty="0">
                <a:solidFill>
                  <a:schemeClr val="tx1"/>
                </a:solidFill>
              </a:rPr>
              <a:t> </a:t>
            </a:r>
            <a:r>
              <a:rPr lang="en-US" sz="1800" b="1" u="sng" dirty="0" err="1">
                <a:solidFill>
                  <a:schemeClr val="tx1"/>
                </a:solidFill>
              </a:rPr>
              <a:t>stof</a:t>
            </a:r>
            <a:r>
              <a:rPr lang="en-US" sz="1800" b="1" u="sng" dirty="0">
                <a:solidFill>
                  <a:schemeClr val="tx1"/>
                </a:solidFill>
              </a:rPr>
              <a:t> per 1 ml. </a:t>
            </a:r>
            <a:br>
              <a:rPr lang="en-US" sz="1800" b="1" u="sng" dirty="0">
                <a:sym typeface="Wingdings" pitchFamily="2" charset="2"/>
              </a:rPr>
            </a:br>
            <a:endParaRPr lang="en-US" sz="1800" b="1" i="1" u="sng" dirty="0">
              <a:solidFill>
                <a:schemeClr val="tx1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Hoe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ga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je te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werk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bij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een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berekening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:</a:t>
            </a:r>
            <a:br>
              <a:rPr lang="en-US" sz="1800" dirty="0">
                <a:solidFill>
                  <a:schemeClr val="tx1"/>
                </a:solidFill>
                <a:sym typeface="Wingdings" pitchFamily="2" charset="2"/>
              </a:rPr>
            </a:br>
            <a:endParaRPr lang="en-US" sz="1800" dirty="0">
              <a:solidFill>
                <a:schemeClr val="tx1"/>
              </a:solidFill>
              <a:sym typeface="Wingdings" pitchFamily="2" charset="2"/>
            </a:endParaRPr>
          </a:p>
          <a:p>
            <a:pPr marL="457200" indent="-457200">
              <a:buAutoNum type="arabicPeriod"/>
            </a:pP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Noteer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wat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je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hebt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 100 IE per 1 ml</a:t>
            </a:r>
          </a:p>
          <a:p>
            <a:pPr marL="457200" indent="-457200">
              <a:buAutoNum type="arabicPeriod"/>
            </a:pP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Kijk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wat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je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moet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geven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(IE/ml)  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bijvoorbeeld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30 IE</a:t>
            </a:r>
          </a:p>
          <a:p>
            <a:pPr marL="457200" indent="-457200">
              <a:buAutoNum type="arabicPeriod"/>
            </a:pP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Zet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hetgeen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dat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je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moet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geven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onder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de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juiste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eenheid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 IE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onder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IE en ml </a:t>
            </a:r>
            <a:r>
              <a:rPr lang="en-US" sz="1800" dirty="0" err="1">
                <a:solidFill>
                  <a:schemeClr val="tx1"/>
                </a:solidFill>
                <a:sym typeface="Wingdings" pitchFamily="2" charset="2"/>
              </a:rPr>
              <a:t>onder</a:t>
            </a:r>
            <a:r>
              <a:rPr lang="en-US" sz="1800" dirty="0">
                <a:solidFill>
                  <a:schemeClr val="tx1"/>
                </a:solidFill>
                <a:sym typeface="Wingdings" pitchFamily="2" charset="2"/>
              </a:rPr>
              <a:t> ml:</a:t>
            </a:r>
          </a:p>
          <a:p>
            <a:pPr marL="457200" indent="-457200">
              <a:buAutoNum type="arabicPeriod"/>
            </a:pPr>
            <a:endParaRPr lang="en-US" sz="1800" dirty="0">
              <a:solidFill>
                <a:schemeClr val="tx1"/>
              </a:solidFill>
              <a:sym typeface="Wingdings" pitchFamily="2" charset="2"/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                                       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chemeClr val="tx1"/>
                </a:solidFill>
              </a:rPr>
              <a:t>Berekening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tx1"/>
                </a:solidFill>
              </a:rPr>
              <a:t>30 x 1 : 100 = 0,3 ml</a:t>
            </a: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055328"/>
              </p:ext>
            </p:extLst>
          </p:nvPr>
        </p:nvGraphicFramePr>
        <p:xfrm>
          <a:off x="1403648" y="4315977"/>
          <a:ext cx="3024336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en-US" sz="1800" dirty="0"/>
                        <a:t>100 IE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 ml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r>
                        <a:rPr lang="en-US" sz="1800" dirty="0"/>
                        <a:t>30 IE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nl-NL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290ADACE-314E-44BB-8044-C3FFC9EE9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638974"/>
              </p:ext>
            </p:extLst>
          </p:nvPr>
        </p:nvGraphicFramePr>
        <p:xfrm>
          <a:off x="4579893" y="4417308"/>
          <a:ext cx="272536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61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ABEFEC6D-A37B-4FEC-B01E-B962259A35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280877"/>
              </p:ext>
            </p:extLst>
          </p:nvPr>
        </p:nvGraphicFramePr>
        <p:xfrm>
          <a:off x="4579892" y="4993372"/>
          <a:ext cx="272536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61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6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18572"/>
            <a:ext cx="7406640" cy="1356360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1269" y="1556792"/>
            <a:ext cx="8503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De </a:t>
            </a:r>
            <a:r>
              <a:rPr lang="en-US" dirty="0" err="1">
                <a:solidFill>
                  <a:schemeClr val="tx1"/>
                </a:solidFill>
              </a:rPr>
              <a:t>bloedsuikerwaarden</a:t>
            </a:r>
            <a:r>
              <a:rPr lang="en-US" dirty="0">
                <a:solidFill>
                  <a:schemeClr val="tx1"/>
                </a:solidFill>
              </a:rPr>
              <a:t> van </a:t>
            </a:r>
            <a:r>
              <a:rPr lang="en-US" dirty="0" err="1">
                <a:solidFill>
                  <a:schemeClr val="tx1"/>
                </a:solidFill>
              </a:rPr>
              <a:t>mevrouw</a:t>
            </a:r>
            <a:r>
              <a:rPr lang="en-US" dirty="0">
                <a:solidFill>
                  <a:schemeClr val="tx1"/>
                </a:solidFill>
              </a:rPr>
              <a:t> Van </a:t>
            </a:r>
            <a:r>
              <a:rPr lang="en-US" dirty="0" err="1">
                <a:solidFill>
                  <a:schemeClr val="tx1"/>
                </a:solidFill>
              </a:rPr>
              <a:t>Benthem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zijn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ontregeld</a:t>
            </a:r>
            <a:r>
              <a:rPr lang="en-US" dirty="0">
                <a:solidFill>
                  <a:schemeClr val="tx1"/>
                </a:solidFill>
              </a:rPr>
              <a:t>. Je </a:t>
            </a:r>
            <a:r>
              <a:rPr lang="en-US" dirty="0" err="1">
                <a:solidFill>
                  <a:schemeClr val="tx1"/>
                </a:solidFill>
              </a:rPr>
              <a:t>moet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daarom</a:t>
            </a:r>
            <a:r>
              <a:rPr lang="en-US" dirty="0">
                <a:solidFill>
                  <a:schemeClr val="tx1"/>
                </a:solidFill>
              </a:rPr>
              <a:t> 40 IE </a:t>
            </a:r>
            <a:r>
              <a:rPr lang="en-US" dirty="0" err="1">
                <a:solidFill>
                  <a:schemeClr val="tx1"/>
                </a:solidFill>
              </a:rPr>
              <a:t>Actrapid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toedienen</a:t>
            </a:r>
            <a:r>
              <a:rPr lang="en-US" dirty="0">
                <a:solidFill>
                  <a:schemeClr val="tx1"/>
                </a:solidFill>
              </a:rPr>
              <a:t>. Je </a:t>
            </a:r>
            <a:r>
              <a:rPr lang="en-US" dirty="0" err="1">
                <a:solidFill>
                  <a:schemeClr val="tx1"/>
                </a:solidFill>
              </a:rPr>
              <a:t>hebt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injectieflacon</a:t>
            </a:r>
            <a:r>
              <a:rPr lang="en-US" dirty="0">
                <a:solidFill>
                  <a:schemeClr val="tx1"/>
                </a:solidFill>
              </a:rPr>
              <a:t> die 100 IE/ml </a:t>
            </a:r>
            <a:r>
              <a:rPr lang="en-US" dirty="0" err="1">
                <a:solidFill>
                  <a:schemeClr val="tx1"/>
                </a:solidFill>
              </a:rPr>
              <a:t>bevat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AutoNum type="alphaLcPeriod"/>
            </a:pPr>
            <a:r>
              <a:rPr lang="en-US" dirty="0" err="1">
                <a:solidFill>
                  <a:schemeClr val="tx1"/>
                </a:solidFill>
              </a:rPr>
              <a:t>Hoeveel</a:t>
            </a:r>
            <a:r>
              <a:rPr lang="en-US" dirty="0">
                <a:solidFill>
                  <a:schemeClr val="tx1"/>
                </a:solidFill>
              </a:rPr>
              <a:t> ml </a:t>
            </a:r>
            <a:r>
              <a:rPr lang="en-US" dirty="0" err="1">
                <a:solidFill>
                  <a:schemeClr val="tx1"/>
                </a:solidFill>
              </a:rPr>
              <a:t>Actrapid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geef</a:t>
            </a:r>
            <a:r>
              <a:rPr lang="en-US" dirty="0">
                <a:solidFill>
                  <a:schemeClr val="tx1"/>
                </a:solidFill>
              </a:rPr>
              <a:t> je?</a:t>
            </a:r>
          </a:p>
          <a:p>
            <a:pPr marL="457200" indent="-457200">
              <a:buAutoNum type="alphaLcPeriod"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AutoNum type="alphaLcPeriod"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AutoNum type="alphaLcPeriod"/>
            </a:pPr>
            <a:endParaRPr lang="en-US" dirty="0">
              <a:solidFill>
                <a:schemeClr val="tx1"/>
              </a:solidFill>
            </a:endParaRPr>
          </a:p>
          <a:p>
            <a:pPr marL="457200" indent="-457200">
              <a:buAutoNum type="alphaLcPeriod"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Berekening</a:t>
            </a:r>
            <a:r>
              <a:rPr lang="en-US" dirty="0">
                <a:solidFill>
                  <a:schemeClr val="tx1"/>
                </a:solidFill>
              </a:rPr>
              <a:t>: 40 x  1 : 100 = 0,4ml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7D1A179-FFDA-4DFC-A244-6E34356B0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694992"/>
              </p:ext>
            </p:extLst>
          </p:nvPr>
        </p:nvGraphicFramePr>
        <p:xfrm>
          <a:off x="467544" y="3425798"/>
          <a:ext cx="3024336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4B2E4192-096C-4DF2-9AC2-62A0BA643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018016"/>
              </p:ext>
            </p:extLst>
          </p:nvPr>
        </p:nvGraphicFramePr>
        <p:xfrm>
          <a:off x="3635896" y="3442768"/>
          <a:ext cx="272536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61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73AC1377-9B03-4D3A-ACBF-E3DFFCE06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349316"/>
              </p:ext>
            </p:extLst>
          </p:nvPr>
        </p:nvGraphicFramePr>
        <p:xfrm>
          <a:off x="3655779" y="4145878"/>
          <a:ext cx="272536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361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3C6DBC95-F2CC-4240-954B-CC11B7C6D721}"/>
              </a:ext>
            </a:extLst>
          </p:cNvPr>
          <p:cNvSpPr txBox="1"/>
          <p:nvPr/>
        </p:nvSpPr>
        <p:spPr>
          <a:xfrm>
            <a:off x="2095280" y="351782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C1FAE39-4145-4C8D-BA46-767CA36D3D3B}"/>
              </a:ext>
            </a:extLst>
          </p:cNvPr>
          <p:cNvSpPr txBox="1"/>
          <p:nvPr/>
        </p:nvSpPr>
        <p:spPr>
          <a:xfrm>
            <a:off x="2064469" y="41160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0,4 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1EC514D-D69F-498D-BA15-29A8927F7930}"/>
              </a:ext>
            </a:extLst>
          </p:cNvPr>
          <p:cNvSpPr txBox="1"/>
          <p:nvPr/>
        </p:nvSpPr>
        <p:spPr>
          <a:xfrm>
            <a:off x="799136" y="4086547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40 IE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C931398-9115-4B9C-811A-2A76239849EE}"/>
              </a:ext>
            </a:extLst>
          </p:cNvPr>
          <p:cNvSpPr txBox="1"/>
          <p:nvPr/>
        </p:nvSpPr>
        <p:spPr>
          <a:xfrm>
            <a:off x="611560" y="344276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 IE</a:t>
            </a:r>
          </a:p>
        </p:txBody>
      </p:sp>
    </p:spTree>
    <p:extLst>
      <p:ext uri="{BB962C8B-B14F-4D97-AF65-F5344CB8AC3E}">
        <p14:creationId xmlns:p14="http://schemas.microsoft.com/office/powerpoint/2010/main" val="6460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5C6E4A-685C-4BFC-A5B8-661364E31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1034"/>
            <a:ext cx="7406640" cy="1356360"/>
          </a:xfrm>
        </p:spPr>
        <p:txBody>
          <a:bodyPr/>
          <a:lstStyle/>
          <a:p>
            <a:r>
              <a:rPr lang="nl-NL" dirty="0"/>
              <a:t>Vervolg opdracht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71869A-5E59-438D-9FA6-ABE33D264E8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1520" y="1265684"/>
            <a:ext cx="7404653" cy="403860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en-US" dirty="0">
                <a:solidFill>
                  <a:schemeClr val="tx1"/>
                </a:solidFill>
              </a:rPr>
              <a:t>De </a:t>
            </a:r>
            <a:r>
              <a:rPr lang="en-US" dirty="0" err="1">
                <a:solidFill>
                  <a:schemeClr val="tx1"/>
                </a:solidFill>
              </a:rPr>
              <a:t>bloedsuikerwaarden</a:t>
            </a:r>
            <a:r>
              <a:rPr lang="en-US" dirty="0">
                <a:solidFill>
                  <a:schemeClr val="tx1"/>
                </a:solidFill>
              </a:rPr>
              <a:t> van </a:t>
            </a:r>
            <a:r>
              <a:rPr lang="en-US" dirty="0" err="1">
                <a:solidFill>
                  <a:schemeClr val="tx1"/>
                </a:solidFill>
              </a:rPr>
              <a:t>mevrouw</a:t>
            </a:r>
            <a:r>
              <a:rPr lang="en-US" dirty="0">
                <a:solidFill>
                  <a:schemeClr val="tx1"/>
                </a:solidFill>
              </a:rPr>
              <a:t> Van Benthem </a:t>
            </a:r>
            <a:r>
              <a:rPr lang="en-US" dirty="0" err="1">
                <a:solidFill>
                  <a:schemeClr val="tx1"/>
                </a:solidFill>
              </a:rPr>
              <a:t>zijn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ontregeld</a:t>
            </a:r>
            <a:r>
              <a:rPr lang="en-US" dirty="0">
                <a:solidFill>
                  <a:schemeClr val="tx1"/>
                </a:solidFill>
              </a:rPr>
              <a:t>. Je </a:t>
            </a:r>
            <a:r>
              <a:rPr lang="en-US" dirty="0" err="1">
                <a:solidFill>
                  <a:schemeClr val="tx1"/>
                </a:solidFill>
              </a:rPr>
              <a:t>moet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daarom</a:t>
            </a:r>
            <a:r>
              <a:rPr lang="en-US" dirty="0">
                <a:solidFill>
                  <a:schemeClr val="tx1"/>
                </a:solidFill>
              </a:rPr>
              <a:t> 40 IE </a:t>
            </a:r>
            <a:r>
              <a:rPr lang="en-US" dirty="0" err="1">
                <a:solidFill>
                  <a:schemeClr val="tx1"/>
                </a:solidFill>
              </a:rPr>
              <a:t>Actrapid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toedienen</a:t>
            </a:r>
            <a:r>
              <a:rPr lang="en-US" dirty="0">
                <a:solidFill>
                  <a:schemeClr val="tx1"/>
                </a:solidFill>
              </a:rPr>
              <a:t>. Je </a:t>
            </a:r>
            <a:r>
              <a:rPr lang="en-US" dirty="0" err="1">
                <a:solidFill>
                  <a:schemeClr val="tx1"/>
                </a:solidFill>
              </a:rPr>
              <a:t>hebt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injectieflacon</a:t>
            </a:r>
            <a:r>
              <a:rPr lang="en-US" dirty="0">
                <a:solidFill>
                  <a:schemeClr val="tx1"/>
                </a:solidFill>
              </a:rPr>
              <a:t> die 100 IE/ml </a:t>
            </a:r>
            <a:r>
              <a:rPr lang="en-US" dirty="0" err="1">
                <a:solidFill>
                  <a:schemeClr val="tx1"/>
                </a:solidFill>
              </a:rPr>
              <a:t>bevat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9833B83-8E03-4870-8C36-78737B1013E5}"/>
              </a:ext>
            </a:extLst>
          </p:cNvPr>
          <p:cNvSpPr/>
          <p:nvPr/>
        </p:nvSpPr>
        <p:spPr>
          <a:xfrm>
            <a:off x="323528" y="2496565"/>
            <a:ext cx="92170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Later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haar</a:t>
            </a:r>
            <a:r>
              <a:rPr lang="en-US" dirty="0"/>
              <a:t> 50 IE </a:t>
            </a:r>
            <a:r>
              <a:rPr lang="en-US" dirty="0" err="1"/>
              <a:t>toedienen</a:t>
            </a:r>
            <a:r>
              <a:rPr lang="en-US" dirty="0"/>
              <a:t>.</a:t>
            </a:r>
          </a:p>
          <a:p>
            <a:r>
              <a:rPr lang="en-US" dirty="0"/>
              <a:t>b. </a:t>
            </a: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geef</a:t>
            </a:r>
            <a:r>
              <a:rPr lang="en-US" dirty="0"/>
              <a:t> je nu?</a:t>
            </a:r>
          </a:p>
          <a:p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 err="1"/>
              <a:t>Vervolgens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keer</a:t>
            </a:r>
            <a:r>
              <a:rPr lang="en-US" dirty="0"/>
              <a:t> 36 IE </a:t>
            </a:r>
            <a:r>
              <a:rPr lang="en-US" dirty="0" err="1"/>
              <a:t>toedienen</a:t>
            </a:r>
            <a:r>
              <a:rPr lang="en-US" dirty="0"/>
              <a:t>.</a:t>
            </a:r>
          </a:p>
          <a:p>
            <a:r>
              <a:rPr lang="en-US" dirty="0"/>
              <a:t>c. </a:t>
            </a: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geef</a:t>
            </a:r>
            <a:r>
              <a:rPr lang="en-US" dirty="0"/>
              <a:t> je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keer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d. </a:t>
            </a:r>
            <a:r>
              <a:rPr lang="en-US" dirty="0" err="1"/>
              <a:t>Hoeveel</a:t>
            </a:r>
            <a:r>
              <a:rPr lang="en-US" dirty="0"/>
              <a:t> </a:t>
            </a:r>
            <a:r>
              <a:rPr lang="en-US" dirty="0" err="1"/>
              <a:t>eenheden</a:t>
            </a:r>
            <a:r>
              <a:rPr lang="en-US" dirty="0"/>
              <a:t> </a:t>
            </a:r>
            <a:r>
              <a:rPr lang="en-US" dirty="0" err="1"/>
              <a:t>Actrapid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je </a:t>
            </a:r>
            <a:r>
              <a:rPr lang="en-US" dirty="0" err="1"/>
              <a:t>als</a:t>
            </a:r>
            <a:r>
              <a:rPr lang="en-US" dirty="0"/>
              <a:t> je 0,3 ml </a:t>
            </a:r>
            <a:r>
              <a:rPr lang="en-US" dirty="0" err="1"/>
              <a:t>injecteert</a:t>
            </a:r>
            <a:r>
              <a:rPr lang="en-US" dirty="0"/>
              <a:t>?</a:t>
            </a:r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354F3252-E02C-4657-A980-54827BDA3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704082"/>
              </p:ext>
            </p:extLst>
          </p:nvPr>
        </p:nvGraphicFramePr>
        <p:xfrm>
          <a:off x="611560" y="3133263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9A800DC-B706-4275-8BB1-C7E12B077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65857"/>
              </p:ext>
            </p:extLst>
          </p:nvPr>
        </p:nvGraphicFramePr>
        <p:xfrm>
          <a:off x="591997" y="4533818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9B3987A4-E106-402A-8F06-337745F93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969038"/>
              </p:ext>
            </p:extLst>
          </p:nvPr>
        </p:nvGraphicFramePr>
        <p:xfrm>
          <a:off x="611560" y="5748791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E7C22935-BA48-4935-99FF-F6699509EE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920753"/>
              </p:ext>
            </p:extLst>
          </p:nvPr>
        </p:nvGraphicFramePr>
        <p:xfrm>
          <a:off x="3152759" y="3184879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B25D71B-4709-493A-9B08-09B84DDDB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9955"/>
              </p:ext>
            </p:extLst>
          </p:nvPr>
        </p:nvGraphicFramePr>
        <p:xfrm>
          <a:off x="3152759" y="3592349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4F15EFC8-DF5B-4528-9ECD-FB66E2B9D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99239"/>
              </p:ext>
            </p:extLst>
          </p:nvPr>
        </p:nvGraphicFramePr>
        <p:xfrm>
          <a:off x="3152759" y="4546801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88B69BB-A2FA-441B-96DB-FF059B224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812958"/>
              </p:ext>
            </p:extLst>
          </p:nvPr>
        </p:nvGraphicFramePr>
        <p:xfrm>
          <a:off x="3152759" y="4954271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ECABCB34-7DF7-40A2-B644-B00EF0CD76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424114"/>
              </p:ext>
            </p:extLst>
          </p:nvPr>
        </p:nvGraphicFramePr>
        <p:xfrm>
          <a:off x="3152759" y="5757485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6" name="Tabel 15">
            <a:extLst>
              <a:ext uri="{FF2B5EF4-FFF2-40B4-BE49-F238E27FC236}">
                <a16:creationId xmlns:a16="http://schemas.microsoft.com/office/drawing/2014/main" id="{3148BF3B-310D-4E9C-BDB8-D70A8EE9B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671496"/>
              </p:ext>
            </p:extLst>
          </p:nvPr>
        </p:nvGraphicFramePr>
        <p:xfrm>
          <a:off x="3152759" y="6164955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sp>
        <p:nvSpPr>
          <p:cNvPr id="8" name="Rechthoek 7">
            <a:extLst>
              <a:ext uri="{FF2B5EF4-FFF2-40B4-BE49-F238E27FC236}">
                <a16:creationId xmlns:a16="http://schemas.microsoft.com/office/drawing/2014/main" id="{47642A66-6AC3-4A73-950B-EC15A8277175}"/>
              </a:ext>
            </a:extLst>
          </p:cNvPr>
          <p:cNvSpPr/>
          <p:nvPr/>
        </p:nvSpPr>
        <p:spPr>
          <a:xfrm>
            <a:off x="683568" y="3499963"/>
            <a:ext cx="638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50 IE</a:t>
            </a: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E2E10544-D9B8-4D6A-B017-69FDFB2FE480}"/>
              </a:ext>
            </a:extLst>
          </p:cNvPr>
          <p:cNvSpPr/>
          <p:nvPr/>
        </p:nvSpPr>
        <p:spPr>
          <a:xfrm>
            <a:off x="1928448" y="3499963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0,5 ml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B26FBD64-5994-4B35-BA7D-72DF6778F217}"/>
              </a:ext>
            </a:extLst>
          </p:cNvPr>
          <p:cNvSpPr/>
          <p:nvPr/>
        </p:nvSpPr>
        <p:spPr>
          <a:xfrm>
            <a:off x="686182" y="4918195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36 IE</a:t>
            </a:r>
            <a:endParaRPr lang="nl-NL" dirty="0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066BE9A5-A33D-40AA-8EB8-6810B7537C91}"/>
              </a:ext>
            </a:extLst>
          </p:cNvPr>
          <p:cNvSpPr/>
          <p:nvPr/>
        </p:nvSpPr>
        <p:spPr>
          <a:xfrm>
            <a:off x="1808870" y="4934952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0,36 ml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5E139ECB-5643-4C28-AB2C-0A07514146D1}"/>
              </a:ext>
            </a:extLst>
          </p:cNvPr>
          <p:cNvSpPr/>
          <p:nvPr/>
        </p:nvSpPr>
        <p:spPr>
          <a:xfrm>
            <a:off x="627800" y="6128879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30 IE</a:t>
            </a: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532A469D-B32F-4799-B1EA-8072EB0CEFA9}"/>
              </a:ext>
            </a:extLst>
          </p:cNvPr>
          <p:cNvSpPr/>
          <p:nvPr/>
        </p:nvSpPr>
        <p:spPr>
          <a:xfrm>
            <a:off x="1842378" y="61154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/>
              <a:t>0,3 ml</a:t>
            </a:r>
          </a:p>
        </p:txBody>
      </p:sp>
    </p:spTree>
    <p:extLst>
      <p:ext uri="{BB962C8B-B14F-4D97-AF65-F5344CB8AC3E}">
        <p14:creationId xmlns:p14="http://schemas.microsoft.com/office/powerpoint/2010/main" val="211510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7251" y="2057400"/>
            <a:ext cx="7404653" cy="4038600"/>
          </a:xfrm>
        </p:spPr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Bij mevrouw Reitsma zijn de bloedsuikerwaarden wat ontregeld. Jij krijgt de opdracht om haar 0,5 ml Insulatard te injecteren. DE injectieflacon bevat 100 IE/ml.</a:t>
            </a:r>
            <a:br>
              <a:rPr lang="en-US">
                <a:solidFill>
                  <a:schemeClr val="tx1"/>
                </a:solidFill>
              </a:rPr>
            </a:br>
            <a:br>
              <a:rPr lang="en-US">
                <a:solidFill>
                  <a:schemeClr val="tx1"/>
                </a:solidFill>
              </a:rPr>
            </a:br>
            <a:endParaRPr lang="en-US">
              <a:solidFill>
                <a:schemeClr val="tx1"/>
              </a:solidFill>
            </a:endParaRPr>
          </a:p>
          <a:p>
            <a:pPr marL="514350" indent="-514350">
              <a:buAutoNum type="alphaLcPeriod"/>
            </a:pPr>
            <a:r>
              <a:rPr lang="en-US">
                <a:solidFill>
                  <a:schemeClr val="tx1"/>
                </a:solidFill>
              </a:rPr>
              <a:t>Hoeveel IE Insulatard dien je toe als je 0,4 ml injecteert?</a:t>
            </a:r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D377E95-D9FC-4399-8490-24584E438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126994"/>
              </p:ext>
            </p:extLst>
          </p:nvPr>
        </p:nvGraphicFramePr>
        <p:xfrm>
          <a:off x="1475656" y="4762500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100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EF1D7901-0F4E-45A6-B82A-FD3A764F1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901226"/>
              </p:ext>
            </p:extLst>
          </p:nvPr>
        </p:nvGraphicFramePr>
        <p:xfrm>
          <a:off x="4016855" y="481411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6B63E89-6C5D-4B68-9337-7BD4332860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186556"/>
              </p:ext>
            </p:extLst>
          </p:nvPr>
        </p:nvGraphicFramePr>
        <p:xfrm>
          <a:off x="4016855" y="522158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sp>
        <p:nvSpPr>
          <p:cNvPr id="4" name="Rechthoek 3">
            <a:extLst>
              <a:ext uri="{FF2B5EF4-FFF2-40B4-BE49-F238E27FC236}">
                <a16:creationId xmlns:a16="http://schemas.microsoft.com/office/drawing/2014/main" id="{5FE370CD-D57D-402B-A221-D087FC454BEF}"/>
              </a:ext>
            </a:extLst>
          </p:cNvPr>
          <p:cNvSpPr/>
          <p:nvPr/>
        </p:nvSpPr>
        <p:spPr>
          <a:xfrm>
            <a:off x="2749268" y="5111296"/>
            <a:ext cx="772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0,4 ml</a:t>
            </a:r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1417894F-96DC-457A-BD9F-9C48603B8517}"/>
              </a:ext>
            </a:extLst>
          </p:cNvPr>
          <p:cNvSpPr/>
          <p:nvPr/>
        </p:nvSpPr>
        <p:spPr>
          <a:xfrm>
            <a:off x="1628548" y="5149434"/>
            <a:ext cx="668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40 IE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1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654" y="572124"/>
            <a:ext cx="7406640" cy="1356360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1641" y="1641228"/>
            <a:ext cx="7404653" cy="4038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De </a:t>
            </a:r>
            <a:r>
              <a:rPr lang="en-US" dirty="0" err="1">
                <a:solidFill>
                  <a:schemeClr val="tx1"/>
                </a:solidFill>
              </a:rPr>
              <a:t>heer</a:t>
            </a:r>
            <a:r>
              <a:rPr lang="en-US" dirty="0">
                <a:solidFill>
                  <a:schemeClr val="tx1"/>
                </a:solidFill>
              </a:rPr>
              <a:t> Janssen </a:t>
            </a:r>
            <a:r>
              <a:rPr lang="en-US" dirty="0" err="1">
                <a:solidFill>
                  <a:schemeClr val="tx1"/>
                </a:solidFill>
              </a:rPr>
              <a:t>krijgt</a:t>
            </a:r>
            <a:r>
              <a:rPr lang="en-US" dirty="0">
                <a:solidFill>
                  <a:schemeClr val="tx1"/>
                </a:solidFill>
              </a:rPr>
              <a:t> in </a:t>
            </a:r>
            <a:r>
              <a:rPr lang="en-US" dirty="0" err="1">
                <a:solidFill>
                  <a:schemeClr val="tx1"/>
                </a:solidFill>
              </a:rPr>
              <a:t>verband</a:t>
            </a:r>
            <a:r>
              <a:rPr lang="en-US" dirty="0">
                <a:solidFill>
                  <a:schemeClr val="tx1"/>
                </a:solidFill>
              </a:rPr>
              <a:t> met </a:t>
            </a:r>
            <a:r>
              <a:rPr lang="en-US" dirty="0" err="1">
                <a:solidFill>
                  <a:schemeClr val="tx1"/>
                </a:solidFill>
              </a:rPr>
              <a:t>rachitis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vitamine</a:t>
            </a:r>
            <a:r>
              <a:rPr lang="en-US" dirty="0">
                <a:solidFill>
                  <a:schemeClr val="tx1"/>
                </a:solidFill>
              </a:rPr>
              <a:t> D </a:t>
            </a:r>
            <a:r>
              <a:rPr lang="en-US" dirty="0" err="1">
                <a:solidFill>
                  <a:schemeClr val="tx1"/>
                </a:solidFill>
              </a:rPr>
              <a:t>voorgeschreven</a:t>
            </a:r>
            <a:r>
              <a:rPr lang="en-US" dirty="0">
                <a:solidFill>
                  <a:schemeClr val="tx1"/>
                </a:solidFill>
              </a:rPr>
              <a:t>. Je </a:t>
            </a:r>
            <a:r>
              <a:rPr lang="en-US" dirty="0" err="1">
                <a:solidFill>
                  <a:schemeClr val="tx1"/>
                </a:solidFill>
              </a:rPr>
              <a:t>beschikt</a:t>
            </a:r>
            <a:r>
              <a:rPr lang="en-US" dirty="0">
                <a:solidFill>
                  <a:schemeClr val="tx1"/>
                </a:solidFill>
              </a:rPr>
              <a:t> over </a:t>
            </a:r>
            <a:r>
              <a:rPr lang="en-US" dirty="0" err="1">
                <a:solidFill>
                  <a:schemeClr val="tx1"/>
                </a:solidFill>
              </a:rPr>
              <a:t>een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druppelvloeistof</a:t>
            </a:r>
            <a:r>
              <a:rPr lang="en-US" dirty="0">
                <a:solidFill>
                  <a:schemeClr val="tx1"/>
                </a:solidFill>
              </a:rPr>
              <a:t> 3000 IE/ml.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1 ml = 20 </a:t>
            </a:r>
            <a:r>
              <a:rPr lang="en-US" dirty="0" err="1">
                <a:solidFill>
                  <a:schemeClr val="tx1"/>
                </a:solidFill>
              </a:rPr>
              <a:t>druppels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a. Je </a:t>
            </a:r>
            <a:r>
              <a:rPr lang="en-US" dirty="0" err="1">
                <a:solidFill>
                  <a:schemeClr val="tx1"/>
                </a:solidFill>
              </a:rPr>
              <a:t>moet</a:t>
            </a:r>
            <a:r>
              <a:rPr lang="en-US" dirty="0">
                <a:solidFill>
                  <a:schemeClr val="tx1"/>
                </a:solidFill>
              </a:rPr>
              <a:t> hem 4000 IE </a:t>
            </a:r>
            <a:r>
              <a:rPr lang="en-US" dirty="0" err="1">
                <a:solidFill>
                  <a:schemeClr val="tx1"/>
                </a:solidFill>
              </a:rPr>
              <a:t>geven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Hoeveel</a:t>
            </a:r>
            <a:r>
              <a:rPr lang="en-US" dirty="0">
                <a:solidFill>
                  <a:schemeClr val="tx1"/>
                </a:solidFill>
              </a:rPr>
              <a:t> ml is </a:t>
            </a:r>
            <a:r>
              <a:rPr lang="en-US" dirty="0" err="1">
                <a:solidFill>
                  <a:schemeClr val="tx1"/>
                </a:solidFill>
              </a:rPr>
              <a:t>dit</a:t>
            </a:r>
            <a:r>
              <a:rPr lang="en-US" dirty="0">
                <a:solidFill>
                  <a:schemeClr val="tx1"/>
                </a:solidFill>
              </a:rPr>
              <a:t>? </a:t>
            </a:r>
            <a:r>
              <a:rPr lang="en-US" dirty="0" err="1">
                <a:solidFill>
                  <a:schemeClr val="tx1"/>
                </a:solidFill>
              </a:rPr>
              <a:t>Rond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af</a:t>
            </a:r>
            <a:r>
              <a:rPr lang="en-US" dirty="0">
                <a:solidFill>
                  <a:schemeClr val="tx1"/>
                </a:solidFill>
              </a:rPr>
              <a:t> op </a:t>
            </a:r>
            <a:r>
              <a:rPr lang="en-US" dirty="0" err="1">
                <a:solidFill>
                  <a:schemeClr val="tx1"/>
                </a:solidFill>
              </a:rPr>
              <a:t>één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decimaal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b. </a:t>
            </a:r>
            <a:r>
              <a:rPr lang="en-US" dirty="0" err="1">
                <a:solidFill>
                  <a:schemeClr val="tx1"/>
                </a:solidFill>
              </a:rPr>
              <a:t>Hoeveel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druppels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geef</a:t>
            </a:r>
            <a:r>
              <a:rPr lang="en-US" dirty="0">
                <a:solidFill>
                  <a:schemeClr val="tx1"/>
                </a:solidFill>
              </a:rPr>
              <a:t> je? </a:t>
            </a:r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079A02F3-A668-45EC-85B5-0223A1163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616646"/>
              </p:ext>
            </p:extLst>
          </p:nvPr>
        </p:nvGraphicFramePr>
        <p:xfrm>
          <a:off x="704936" y="3587494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3000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41ED2DDE-45A0-4543-AC67-86D2ABB28F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723645"/>
              </p:ext>
            </p:extLst>
          </p:nvPr>
        </p:nvGraphicFramePr>
        <p:xfrm>
          <a:off x="3121784" y="3625252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E731147A-FC1B-4125-BAAB-3342D0879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487326"/>
              </p:ext>
            </p:extLst>
          </p:nvPr>
        </p:nvGraphicFramePr>
        <p:xfrm>
          <a:off x="3124634" y="4018595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04A024B6-34CE-4B10-8232-4D3746075E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918402"/>
              </p:ext>
            </p:extLst>
          </p:nvPr>
        </p:nvGraphicFramePr>
        <p:xfrm>
          <a:off x="726902" y="5256142"/>
          <a:ext cx="305301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3010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sz="1800" dirty="0">
                          <a:sym typeface="Wingdings" panose="05000000000000000000" pitchFamily="2" charset="2"/>
                        </a:rPr>
                        <a:t>Je weet: 1 ml = 20 druppels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sp>
        <p:nvSpPr>
          <p:cNvPr id="14" name="Rechthoek 13">
            <a:extLst>
              <a:ext uri="{FF2B5EF4-FFF2-40B4-BE49-F238E27FC236}">
                <a16:creationId xmlns:a16="http://schemas.microsoft.com/office/drawing/2014/main" id="{7E793474-7CC8-475C-AAC7-AC8FD62B2E71}"/>
              </a:ext>
            </a:extLst>
          </p:cNvPr>
          <p:cNvSpPr/>
          <p:nvPr/>
        </p:nvSpPr>
        <p:spPr>
          <a:xfrm>
            <a:off x="713513" y="3978389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4000 IE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7F39DE9-C798-44FC-8897-9E814B61F304}"/>
              </a:ext>
            </a:extLst>
          </p:cNvPr>
          <p:cNvSpPr/>
          <p:nvPr/>
        </p:nvSpPr>
        <p:spPr>
          <a:xfrm>
            <a:off x="2085494" y="4018595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1,3 ml</a:t>
            </a:r>
            <a:endParaRPr lang="nl-NL" u="sng" dirty="0">
              <a:solidFill>
                <a:srgbClr val="FF0000"/>
              </a:solidFill>
            </a:endParaRPr>
          </a:p>
        </p:txBody>
      </p:sp>
      <p:graphicFrame>
        <p:nvGraphicFramePr>
          <p:cNvPr id="18" name="Tabel 18">
            <a:extLst>
              <a:ext uri="{FF2B5EF4-FFF2-40B4-BE49-F238E27FC236}">
                <a16:creationId xmlns:a16="http://schemas.microsoft.com/office/drawing/2014/main" id="{E7ABA428-D7BC-4AEA-BFAB-DA0E141515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814799"/>
              </p:ext>
            </p:extLst>
          </p:nvPr>
        </p:nvGraphicFramePr>
        <p:xfrm>
          <a:off x="704936" y="5712892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8319816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698221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 druppels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622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1677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2E557CE3-F4F7-4E3E-9B5E-0225DAA65954}"/>
              </a:ext>
            </a:extLst>
          </p:cNvPr>
          <p:cNvSpPr/>
          <p:nvPr/>
        </p:nvSpPr>
        <p:spPr>
          <a:xfrm>
            <a:off x="785648" y="6045074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1,3 ml</a:t>
            </a:r>
            <a:endParaRPr lang="nl-NL" dirty="0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EA5E3959-F854-419E-863F-A5D4E81BBCB6}"/>
              </a:ext>
            </a:extLst>
          </p:cNvPr>
          <p:cNvSpPr/>
          <p:nvPr/>
        </p:nvSpPr>
        <p:spPr>
          <a:xfrm>
            <a:off x="3827886" y="6029758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26 </a:t>
            </a:r>
            <a:r>
              <a:rPr lang="en-US" u="sng" dirty="0" err="1">
                <a:solidFill>
                  <a:srgbClr val="FF0000"/>
                </a:solidFill>
              </a:rPr>
              <a:t>druppels</a:t>
            </a:r>
            <a:endParaRPr lang="nl-NL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2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35795"/>
            <a:ext cx="7406640" cy="1356360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531" y="1113499"/>
            <a:ext cx="7404653" cy="56087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Mevrouw Meerbeek ligt in bed naast mevrouw Hof en heeft ook trombose. Je moet haar Fragmin geven, 200 IE/kg lichaamsgewicht. Mevrouw Meerweek weegt 60 kg.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a. Hoeveel IE geef je?</a:t>
            </a: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en-US" sz="1800">
                <a:solidFill>
                  <a:schemeClr val="tx1"/>
                </a:solidFill>
              </a:rPr>
            </a:br>
            <a:r>
              <a:rPr lang="en-US" sz="1800">
                <a:solidFill>
                  <a:schemeClr val="tx1"/>
                </a:solidFill>
              </a:rPr>
              <a:t>Je beschikt over ampullen 2500 IE/ml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b. Hoeveel ml geef je?</a:t>
            </a:r>
          </a:p>
          <a:p>
            <a:pPr marL="0" indent="0">
              <a:buNone/>
            </a:pP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en-US" sz="1800">
                <a:solidFill>
                  <a:schemeClr val="tx1"/>
                </a:solidFill>
              </a:rPr>
            </a:br>
            <a:endParaRPr lang="en-US" sz="18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Je hebt ook beschikking over ampullen van 10000 IE/ml</a:t>
            </a:r>
          </a:p>
          <a:p>
            <a:pPr marL="0" indent="0">
              <a:buNone/>
            </a:pPr>
            <a:r>
              <a:rPr lang="en-US" sz="1800">
                <a:solidFill>
                  <a:schemeClr val="tx1"/>
                </a:solidFill>
              </a:rPr>
              <a:t>c. Hoeveel ml van deze oplossing moet je geven?</a:t>
            </a:r>
            <a:endParaRPr lang="nl-NL" sz="1800" dirty="0">
              <a:solidFill>
                <a:schemeClr val="tx1"/>
              </a:solidFill>
            </a:endParaRPr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264C6DB8-F947-44D3-96FF-8DED73B375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410927"/>
              </p:ext>
            </p:extLst>
          </p:nvPr>
        </p:nvGraphicFramePr>
        <p:xfrm>
          <a:off x="762525" y="2547713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200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kg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74A02E72-F527-4590-A96D-4F76E2955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823399"/>
              </p:ext>
            </p:extLst>
          </p:nvPr>
        </p:nvGraphicFramePr>
        <p:xfrm>
          <a:off x="794999" y="4022525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r>
                        <a:rPr lang="en-US" dirty="0"/>
                        <a:t>2500 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ml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14CAE95E-9510-4FDA-829A-69867D4797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402453"/>
              </p:ext>
            </p:extLst>
          </p:nvPr>
        </p:nvGraphicFramePr>
        <p:xfrm>
          <a:off x="3287708" y="4053727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7E82434A-4BB4-4D5C-A1DC-8F418D62B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925847"/>
              </p:ext>
            </p:extLst>
          </p:nvPr>
        </p:nvGraphicFramePr>
        <p:xfrm>
          <a:off x="3287708" y="4461197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C96FD71E-D912-480A-89E4-056D637C3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497251"/>
              </p:ext>
            </p:extLst>
          </p:nvPr>
        </p:nvGraphicFramePr>
        <p:xfrm>
          <a:off x="780503" y="5805264"/>
          <a:ext cx="2376264" cy="756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13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33">
                <a:tc>
                  <a:txBody>
                    <a:bodyPr/>
                    <a:lstStyle/>
                    <a:p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F84E5691-539A-434A-AE33-77709867C5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608779"/>
              </p:ext>
            </p:extLst>
          </p:nvPr>
        </p:nvGraphicFramePr>
        <p:xfrm>
          <a:off x="3273212" y="583646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hebt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52F92326-AF3C-484A-85C7-9A61D85DB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495020"/>
              </p:ext>
            </p:extLst>
          </p:nvPr>
        </p:nvGraphicFramePr>
        <p:xfrm>
          <a:off x="3273212" y="6243936"/>
          <a:ext cx="1918862" cy="29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62">
                  <a:extLst>
                    <a:ext uri="{9D8B030D-6E8A-4147-A177-3AD203B41FA5}">
                      <a16:colId xmlns:a16="http://schemas.microsoft.com/office/drawing/2014/main" val="3099551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>
                          <a:sym typeface="Wingdings" panose="05000000000000000000" pitchFamily="2" charset="2"/>
                        </a:rPr>
                        <a:t> Wat je moet geven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101237"/>
                  </a:ext>
                </a:extLst>
              </a:tr>
            </a:tbl>
          </a:graphicData>
        </a:graphic>
      </p:graphicFrame>
      <p:graphicFrame>
        <p:nvGraphicFramePr>
          <p:cNvPr id="4" name="Tabel 13">
            <a:extLst>
              <a:ext uri="{FF2B5EF4-FFF2-40B4-BE49-F238E27FC236}">
                <a16:creationId xmlns:a16="http://schemas.microsoft.com/office/drawing/2014/main" id="{E89A7671-8818-451A-ACF7-7D8E6B71C0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535879"/>
              </p:ext>
            </p:extLst>
          </p:nvPr>
        </p:nvGraphicFramePr>
        <p:xfrm>
          <a:off x="2771800" y="1963405"/>
          <a:ext cx="21118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896">
                  <a:extLst>
                    <a:ext uri="{9D8B030D-6E8A-4147-A177-3AD203B41FA5}">
                      <a16:colId xmlns:a16="http://schemas.microsoft.com/office/drawing/2014/main" val="11369994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200 IE x 60 kg = 12000 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284032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39234092-FFB8-4F2E-A2E7-5FE000D2ED91}"/>
              </a:ext>
            </a:extLst>
          </p:cNvPr>
          <p:cNvSpPr/>
          <p:nvPr/>
        </p:nvSpPr>
        <p:spPr>
          <a:xfrm>
            <a:off x="2090292" y="2912515"/>
            <a:ext cx="70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60 kg</a:t>
            </a:r>
            <a:endParaRPr lang="nl-NL" dirty="0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73341450-99C4-4ADB-9203-947DFFC73B31}"/>
              </a:ext>
            </a:extLst>
          </p:cNvPr>
          <p:cNvSpPr/>
          <p:nvPr/>
        </p:nvSpPr>
        <p:spPr>
          <a:xfrm>
            <a:off x="909110" y="2934647"/>
            <a:ext cx="1008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12000 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60BEDB2-EDC4-4A11-8DB8-00811D85BF9C}"/>
              </a:ext>
            </a:extLst>
          </p:cNvPr>
          <p:cNvSpPr/>
          <p:nvPr/>
        </p:nvSpPr>
        <p:spPr>
          <a:xfrm>
            <a:off x="842744" y="4399132"/>
            <a:ext cx="98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12000 IE</a:t>
            </a:r>
            <a:endParaRPr lang="nl-NL" dirty="0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5AEA8916-0295-4D2A-AA16-5849449B773C}"/>
              </a:ext>
            </a:extLst>
          </p:cNvPr>
          <p:cNvSpPr/>
          <p:nvPr/>
        </p:nvSpPr>
        <p:spPr>
          <a:xfrm>
            <a:off x="1983131" y="4349965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4,8 ml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6BC634FF-66D1-4A06-9012-29C3F5F7D59F}"/>
              </a:ext>
            </a:extLst>
          </p:cNvPr>
          <p:cNvSpPr/>
          <p:nvPr/>
        </p:nvSpPr>
        <p:spPr>
          <a:xfrm>
            <a:off x="842744" y="5753592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1000 IE</a:t>
            </a:r>
            <a:endParaRPr lang="nl-NL" dirty="0"/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994F960B-94A8-4725-8F7C-3EFA1369F8A5}"/>
              </a:ext>
            </a:extLst>
          </p:cNvPr>
          <p:cNvSpPr/>
          <p:nvPr/>
        </p:nvSpPr>
        <p:spPr>
          <a:xfrm>
            <a:off x="2147231" y="5800390"/>
            <a:ext cx="579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 ml</a:t>
            </a:r>
            <a:endParaRPr lang="nl-NL" dirty="0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33666F9C-E92E-4AF5-8C4A-536D6A567A5A}"/>
              </a:ext>
            </a:extLst>
          </p:cNvPr>
          <p:cNvSpPr/>
          <p:nvPr/>
        </p:nvSpPr>
        <p:spPr>
          <a:xfrm>
            <a:off x="803633" y="6145231"/>
            <a:ext cx="988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12000 IE</a:t>
            </a:r>
            <a:endParaRPr lang="nl-NL" dirty="0"/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C1399D70-4B53-4409-B8DC-648E89E7AB5F}"/>
              </a:ext>
            </a:extLst>
          </p:cNvPr>
          <p:cNvSpPr/>
          <p:nvPr/>
        </p:nvSpPr>
        <p:spPr>
          <a:xfrm>
            <a:off x="2000845" y="6207860"/>
            <a:ext cx="790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1,2 ml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92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Basis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F336BD-44F2-4C0F-A1E4-EFE0FE0599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239A19-11E2-4864-B3F8-A6FA405A39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692AFF-BC48-4766-9409-E8155FF22FB3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169eb86d-0fb8-4364-bb17-d27f6b2029d0"/>
    <ds:schemaRef ds:uri="0bfbde32-856c-4dfd-bc38-4322d606c32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916</TotalTime>
  <Words>641</Words>
  <Application>Microsoft Office PowerPoint</Application>
  <PresentationFormat>Diavoorstelling (4:3)</PresentationFormat>
  <Paragraphs>168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Corbel</vt:lpstr>
      <vt:lpstr>Wingdings</vt:lpstr>
      <vt:lpstr>Basis</vt:lpstr>
      <vt:lpstr> Medicatie (IE)</vt:lpstr>
      <vt:lpstr>Wat is IE?</vt:lpstr>
      <vt:lpstr>Wat is een kruistabel?</vt:lpstr>
      <vt:lpstr>Hoe ga je te werk bij een berekening?</vt:lpstr>
      <vt:lpstr>Opdracht 1</vt:lpstr>
      <vt:lpstr>Vervolg opdracht 1</vt:lpstr>
      <vt:lpstr>Opdracht 2</vt:lpstr>
      <vt:lpstr>Opdracht 3</vt:lpstr>
      <vt:lpstr>Opdracht 4</vt:lpstr>
      <vt:lpstr>Opdracht 10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Medicatie (mg/ml),  Medicatie (IE)</dc:title>
  <dc:creator>Vereecken,V.</dc:creator>
  <cp:lastModifiedBy>Judith Iedema</cp:lastModifiedBy>
  <cp:revision>39</cp:revision>
  <dcterms:created xsi:type="dcterms:W3CDTF">2014-12-18T12:48:54Z</dcterms:created>
  <dcterms:modified xsi:type="dcterms:W3CDTF">2020-06-10T09:07:54Z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