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6"/>
  </p:notesMasterIdLst>
  <p:sldIdLst>
    <p:sldId id="256" r:id="rId5"/>
    <p:sldId id="288" r:id="rId6"/>
    <p:sldId id="289" r:id="rId7"/>
    <p:sldId id="265" r:id="rId8"/>
    <p:sldId id="266" r:id="rId9"/>
    <p:sldId id="268" r:id="rId10"/>
    <p:sldId id="270" r:id="rId11"/>
    <p:sldId id="271" r:id="rId12"/>
    <p:sldId id="292" r:id="rId13"/>
    <p:sldId id="29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38711D-FB75-4BFA-BC1A-6B49AF321D04}" v="109" dt="2020-05-14T08:29:41.7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94660"/>
  </p:normalViewPr>
  <p:slideViewPr>
    <p:cSldViewPr>
      <p:cViewPr varScale="1">
        <p:scale>
          <a:sx n="81" d="100"/>
          <a:sy n="81" d="100"/>
        </p:scale>
        <p:origin x="139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Iedema" userId="bb1b84f8-b2cf-4897-8df0-6fadffdd11a5" providerId="ADAL" clId="{3438711D-FB75-4BFA-BC1A-6B49AF321D04}"/>
    <pc:docChg chg="undo custSel mod addSld delSld modSld sldOrd">
      <pc:chgData name="Judith Iedema" userId="bb1b84f8-b2cf-4897-8df0-6fadffdd11a5" providerId="ADAL" clId="{3438711D-FB75-4BFA-BC1A-6B49AF321D04}" dt="2020-05-14T08:30:20.554" v="704" actId="20577"/>
      <pc:docMkLst>
        <pc:docMk/>
      </pc:docMkLst>
      <pc:sldChg chg="addSp delSp modSp mod setBg setClrOvrMap">
        <pc:chgData name="Judith Iedema" userId="bb1b84f8-b2cf-4897-8df0-6fadffdd11a5" providerId="ADAL" clId="{3438711D-FB75-4BFA-BC1A-6B49AF321D04}" dt="2020-05-14T08:09:24.134" v="113" actId="1076"/>
        <pc:sldMkLst>
          <pc:docMk/>
          <pc:sldMk cId="1937077192" sldId="256"/>
        </pc:sldMkLst>
        <pc:spChg chg="mod ord">
          <ac:chgData name="Judith Iedema" userId="bb1b84f8-b2cf-4897-8df0-6fadffdd11a5" providerId="ADAL" clId="{3438711D-FB75-4BFA-BC1A-6B49AF321D04}" dt="2020-05-14T08:09:15.197" v="109" actId="26606"/>
          <ac:spMkLst>
            <pc:docMk/>
            <pc:sldMk cId="1937077192" sldId="256"/>
            <ac:spMk id="2" creationId="{00000000-0000-0000-0000-000000000000}"/>
          </ac:spMkLst>
        </pc:spChg>
        <pc:spChg chg="del">
          <ac:chgData name="Judith Iedema" userId="bb1b84f8-b2cf-4897-8df0-6fadffdd11a5" providerId="ADAL" clId="{3438711D-FB75-4BFA-BC1A-6B49AF321D04}" dt="2020-05-14T07:55:09.677" v="2" actId="478"/>
          <ac:spMkLst>
            <pc:docMk/>
            <pc:sldMk cId="1937077192" sldId="256"/>
            <ac:spMk id="3" creationId="{00000000-0000-0000-0000-000000000000}"/>
          </ac:spMkLst>
        </pc:spChg>
        <pc:spChg chg="add del">
          <ac:chgData name="Judith Iedema" userId="bb1b84f8-b2cf-4897-8df0-6fadffdd11a5" providerId="ADAL" clId="{3438711D-FB75-4BFA-BC1A-6B49AF321D04}" dt="2020-05-14T08:09:15.197" v="109" actId="26606"/>
          <ac:spMkLst>
            <pc:docMk/>
            <pc:sldMk cId="1937077192" sldId="256"/>
            <ac:spMk id="9" creationId="{C885B4B3-EE69-4E3E-91F0-B61C1FC9B807}"/>
          </ac:spMkLst>
        </pc:spChg>
        <pc:spChg chg="add del">
          <ac:chgData name="Judith Iedema" userId="bb1b84f8-b2cf-4897-8df0-6fadffdd11a5" providerId="ADAL" clId="{3438711D-FB75-4BFA-BC1A-6B49AF321D04}" dt="2020-05-14T08:09:15.197" v="109" actId="26606"/>
          <ac:spMkLst>
            <pc:docMk/>
            <pc:sldMk cId="1937077192" sldId="256"/>
            <ac:spMk id="11" creationId="{2C16B41A-15C5-49D2-BDA4-89B0E4D02740}"/>
          </ac:spMkLst>
        </pc:spChg>
        <pc:spChg chg="add del">
          <ac:chgData name="Judith Iedema" userId="bb1b84f8-b2cf-4897-8df0-6fadffdd11a5" providerId="ADAL" clId="{3438711D-FB75-4BFA-BC1A-6B49AF321D04}" dt="2020-05-14T08:09:15.197" v="109" actId="26606"/>
          <ac:spMkLst>
            <pc:docMk/>
            <pc:sldMk cId="1937077192" sldId="256"/>
            <ac:spMk id="16" creationId="{D9453AC2-8882-459A-8985-3E24DD42AE0D}"/>
          </ac:spMkLst>
        </pc:spChg>
        <pc:spChg chg="add del">
          <ac:chgData name="Judith Iedema" userId="bb1b84f8-b2cf-4897-8df0-6fadffdd11a5" providerId="ADAL" clId="{3438711D-FB75-4BFA-BC1A-6B49AF321D04}" dt="2020-05-14T08:09:15.197" v="109" actId="26606"/>
          <ac:spMkLst>
            <pc:docMk/>
            <pc:sldMk cId="1937077192" sldId="256"/>
            <ac:spMk id="18" creationId="{D4A11FEA-6E98-401C-B708-DA2C95081E8F}"/>
          </ac:spMkLst>
        </pc:spChg>
        <pc:spChg chg="add del">
          <ac:chgData name="Judith Iedema" userId="bb1b84f8-b2cf-4897-8df0-6fadffdd11a5" providerId="ADAL" clId="{3438711D-FB75-4BFA-BC1A-6B49AF321D04}" dt="2020-05-14T08:08:51.720" v="89" actId="26606"/>
          <ac:spMkLst>
            <pc:docMk/>
            <pc:sldMk cId="1937077192" sldId="256"/>
            <ac:spMk id="23" creationId="{1FC56533-4B43-4E02-8E46-A756D64EB2CD}"/>
          </ac:spMkLst>
        </pc:spChg>
        <pc:spChg chg="add del">
          <ac:chgData name="Judith Iedema" userId="bb1b84f8-b2cf-4897-8df0-6fadffdd11a5" providerId="ADAL" clId="{3438711D-FB75-4BFA-BC1A-6B49AF321D04}" dt="2020-05-14T08:08:51.720" v="89" actId="26606"/>
          <ac:spMkLst>
            <pc:docMk/>
            <pc:sldMk cId="1937077192" sldId="256"/>
            <ac:spMk id="25" creationId="{2403F8C8-7B1D-4B7F-BFB3-52F427847533}"/>
          </ac:spMkLst>
        </pc:spChg>
        <pc:spChg chg="add del">
          <ac:chgData name="Judith Iedema" userId="bb1b84f8-b2cf-4897-8df0-6fadffdd11a5" providerId="ADAL" clId="{3438711D-FB75-4BFA-BC1A-6B49AF321D04}" dt="2020-05-14T08:08:51.720" v="89" actId="26606"/>
          <ac:spMkLst>
            <pc:docMk/>
            <pc:sldMk cId="1937077192" sldId="256"/>
            <ac:spMk id="27" creationId="{DB1A161C-8798-4759-A64D-0012D9DE4D7C}"/>
          </ac:spMkLst>
        </pc:spChg>
        <pc:spChg chg="add del">
          <ac:chgData name="Judith Iedema" userId="bb1b84f8-b2cf-4897-8df0-6fadffdd11a5" providerId="ADAL" clId="{3438711D-FB75-4BFA-BC1A-6B49AF321D04}" dt="2020-05-14T08:08:54.162" v="91" actId="26606"/>
          <ac:spMkLst>
            <pc:docMk/>
            <pc:sldMk cId="1937077192" sldId="256"/>
            <ac:spMk id="29" creationId="{15B75DEB-0F5E-431F-8E23-C0AA427FB83E}"/>
          </ac:spMkLst>
        </pc:spChg>
        <pc:spChg chg="add del">
          <ac:chgData name="Judith Iedema" userId="bb1b84f8-b2cf-4897-8df0-6fadffdd11a5" providerId="ADAL" clId="{3438711D-FB75-4BFA-BC1A-6B49AF321D04}" dt="2020-05-14T08:08:54.162" v="91" actId="26606"/>
          <ac:spMkLst>
            <pc:docMk/>
            <pc:sldMk cId="1937077192" sldId="256"/>
            <ac:spMk id="30" creationId="{4C613768-D6C6-49B9-A7A3-38202ECF4019}"/>
          </ac:spMkLst>
        </pc:spChg>
        <pc:spChg chg="add del">
          <ac:chgData name="Judith Iedema" userId="bb1b84f8-b2cf-4897-8df0-6fadffdd11a5" providerId="ADAL" clId="{3438711D-FB75-4BFA-BC1A-6B49AF321D04}" dt="2020-05-14T08:08:54.162" v="91" actId="26606"/>
          <ac:spMkLst>
            <pc:docMk/>
            <pc:sldMk cId="1937077192" sldId="256"/>
            <ac:spMk id="31" creationId="{F2178E31-4D77-44B1-85CA-2754E3FE9C2F}"/>
          </ac:spMkLst>
        </pc:spChg>
        <pc:spChg chg="add del">
          <ac:chgData name="Judith Iedema" userId="bb1b84f8-b2cf-4897-8df0-6fadffdd11a5" providerId="ADAL" clId="{3438711D-FB75-4BFA-BC1A-6B49AF321D04}" dt="2020-05-14T08:08:55.906" v="93" actId="26606"/>
          <ac:spMkLst>
            <pc:docMk/>
            <pc:sldMk cId="1937077192" sldId="256"/>
            <ac:spMk id="33" creationId="{D9453AC2-8882-459A-8985-3E24DD42AE0D}"/>
          </ac:spMkLst>
        </pc:spChg>
        <pc:spChg chg="add del">
          <ac:chgData name="Judith Iedema" userId="bb1b84f8-b2cf-4897-8df0-6fadffdd11a5" providerId="ADAL" clId="{3438711D-FB75-4BFA-BC1A-6B49AF321D04}" dt="2020-05-14T08:08:55.906" v="93" actId="26606"/>
          <ac:spMkLst>
            <pc:docMk/>
            <pc:sldMk cId="1937077192" sldId="256"/>
            <ac:spMk id="34" creationId="{D4A11FEA-6E98-401C-B708-DA2C95081E8F}"/>
          </ac:spMkLst>
        </pc:spChg>
        <pc:spChg chg="add del">
          <ac:chgData name="Judith Iedema" userId="bb1b84f8-b2cf-4897-8df0-6fadffdd11a5" providerId="ADAL" clId="{3438711D-FB75-4BFA-BC1A-6B49AF321D04}" dt="2020-05-14T08:08:57.330" v="95" actId="26606"/>
          <ac:spMkLst>
            <pc:docMk/>
            <pc:sldMk cId="1937077192" sldId="256"/>
            <ac:spMk id="36" creationId="{B5790ACC-6AA7-45C3-86F9-D607BB2F8DA6}"/>
          </ac:spMkLst>
        </pc:spChg>
        <pc:spChg chg="add del">
          <ac:chgData name="Judith Iedema" userId="bb1b84f8-b2cf-4897-8df0-6fadffdd11a5" providerId="ADAL" clId="{3438711D-FB75-4BFA-BC1A-6B49AF321D04}" dt="2020-05-14T08:08:57.330" v="95" actId="26606"/>
          <ac:spMkLst>
            <pc:docMk/>
            <pc:sldMk cId="1937077192" sldId="256"/>
            <ac:spMk id="37" creationId="{5330D13B-3B87-46AC-B6F5-7E13BC88BE14}"/>
          </ac:spMkLst>
        </pc:spChg>
        <pc:spChg chg="add del">
          <ac:chgData name="Judith Iedema" userId="bb1b84f8-b2cf-4897-8df0-6fadffdd11a5" providerId="ADAL" clId="{3438711D-FB75-4BFA-BC1A-6B49AF321D04}" dt="2020-05-14T08:09:13.487" v="105" actId="26606"/>
          <ac:spMkLst>
            <pc:docMk/>
            <pc:sldMk cId="1937077192" sldId="256"/>
            <ac:spMk id="39" creationId="{53C7D07C-EBC9-4EB4-81DA-ABC769EACB38}"/>
          </ac:spMkLst>
        </pc:spChg>
        <pc:spChg chg="add del">
          <ac:chgData name="Judith Iedema" userId="bb1b84f8-b2cf-4897-8df0-6fadffdd11a5" providerId="ADAL" clId="{3438711D-FB75-4BFA-BC1A-6B49AF321D04}" dt="2020-05-14T08:09:13.487" v="105" actId="26606"/>
          <ac:spMkLst>
            <pc:docMk/>
            <pc:sldMk cId="1937077192" sldId="256"/>
            <ac:spMk id="40" creationId="{930E6868-E658-452E-880B-04DB11154302}"/>
          </ac:spMkLst>
        </pc:spChg>
        <pc:spChg chg="add del">
          <ac:chgData name="Judith Iedema" userId="bb1b84f8-b2cf-4897-8df0-6fadffdd11a5" providerId="ADAL" clId="{3438711D-FB75-4BFA-BC1A-6B49AF321D04}" dt="2020-05-14T08:09:13.487" v="105" actId="26606"/>
          <ac:spMkLst>
            <pc:docMk/>
            <pc:sldMk cId="1937077192" sldId="256"/>
            <ac:spMk id="41" creationId="{27AEC4C6-0500-4C00-BE8B-62CBEA39C6C5}"/>
          </ac:spMkLst>
        </pc:spChg>
        <pc:spChg chg="add del">
          <ac:chgData name="Judith Iedema" userId="bb1b84f8-b2cf-4897-8df0-6fadffdd11a5" providerId="ADAL" clId="{3438711D-FB75-4BFA-BC1A-6B49AF321D04}" dt="2020-05-14T08:09:11.849" v="103" actId="26606"/>
          <ac:spMkLst>
            <pc:docMk/>
            <pc:sldMk cId="1937077192" sldId="256"/>
            <ac:spMk id="46" creationId="{62AA0C3B-53B7-4738-A330-96777938392F}"/>
          </ac:spMkLst>
        </pc:spChg>
        <pc:spChg chg="add del">
          <ac:chgData name="Judith Iedema" userId="bb1b84f8-b2cf-4897-8df0-6fadffdd11a5" providerId="ADAL" clId="{3438711D-FB75-4BFA-BC1A-6B49AF321D04}" dt="2020-05-14T08:09:11.849" v="103" actId="26606"/>
          <ac:spMkLst>
            <pc:docMk/>
            <pc:sldMk cId="1937077192" sldId="256"/>
            <ac:spMk id="48" creationId="{448AA5E2-388F-4703-8CDC-16832A770F72}"/>
          </ac:spMkLst>
        </pc:spChg>
        <pc:picChg chg="add mod ord">
          <ac:chgData name="Judith Iedema" userId="bb1b84f8-b2cf-4897-8df0-6fadffdd11a5" providerId="ADAL" clId="{3438711D-FB75-4BFA-BC1A-6B49AF321D04}" dt="2020-05-14T08:09:24.134" v="113" actId="1076"/>
          <ac:picMkLst>
            <pc:docMk/>
            <pc:sldMk cId="1937077192" sldId="256"/>
            <ac:picMk id="4" creationId="{7530DDD2-B230-41C4-8605-2830E25DF81F}"/>
          </ac:picMkLst>
        </pc:picChg>
      </pc:sldChg>
      <pc:sldChg chg="addSp modSp modAnim">
        <pc:chgData name="Judith Iedema" userId="bb1b84f8-b2cf-4897-8df0-6fadffdd11a5" providerId="ADAL" clId="{3438711D-FB75-4BFA-BC1A-6B49AF321D04}" dt="2020-05-14T08:10:28.585" v="139" actId="1076"/>
        <pc:sldMkLst>
          <pc:docMk/>
          <pc:sldMk cId="1168911346" sldId="265"/>
        </pc:sldMkLst>
        <pc:spChg chg="mod">
          <ac:chgData name="Judith Iedema" userId="bb1b84f8-b2cf-4897-8df0-6fadffdd11a5" providerId="ADAL" clId="{3438711D-FB75-4BFA-BC1A-6B49AF321D04}" dt="2020-05-14T08:10:12.071" v="135" actId="1076"/>
          <ac:spMkLst>
            <pc:docMk/>
            <pc:sldMk cId="1168911346" sldId="265"/>
            <ac:spMk id="3" creationId="{00000000-0000-0000-0000-000000000000}"/>
          </ac:spMkLst>
        </pc:spChg>
        <pc:spChg chg="mod">
          <ac:chgData name="Judith Iedema" userId="bb1b84f8-b2cf-4897-8df0-6fadffdd11a5" providerId="ADAL" clId="{3438711D-FB75-4BFA-BC1A-6B49AF321D04}" dt="2020-05-14T08:10:24.933" v="138" actId="1076"/>
          <ac:spMkLst>
            <pc:docMk/>
            <pc:sldMk cId="1168911346" sldId="265"/>
            <ac:spMk id="5" creationId="{E338DA6B-5995-4791-85F5-13418A8D9FA1}"/>
          </ac:spMkLst>
        </pc:spChg>
        <pc:spChg chg="add mod">
          <ac:chgData name="Judith Iedema" userId="bb1b84f8-b2cf-4897-8df0-6fadffdd11a5" providerId="ADAL" clId="{3438711D-FB75-4BFA-BC1A-6B49AF321D04}" dt="2020-05-14T08:10:28.585" v="139" actId="1076"/>
          <ac:spMkLst>
            <pc:docMk/>
            <pc:sldMk cId="1168911346" sldId="265"/>
            <ac:spMk id="6" creationId="{75FAC2D7-CA48-41CC-A9AF-0110FAC72D01}"/>
          </ac:spMkLst>
        </pc:spChg>
        <pc:picChg chg="mod">
          <ac:chgData name="Judith Iedema" userId="bb1b84f8-b2cf-4897-8df0-6fadffdd11a5" providerId="ADAL" clId="{3438711D-FB75-4BFA-BC1A-6B49AF321D04}" dt="2020-05-14T08:10:19.279" v="137" actId="1076"/>
          <ac:picMkLst>
            <pc:docMk/>
            <pc:sldMk cId="1168911346" sldId="265"/>
            <ac:picMk id="4" creationId="{00000000-0000-0000-0000-000000000000}"/>
          </ac:picMkLst>
        </pc:picChg>
        <pc:picChg chg="add mod">
          <ac:chgData name="Judith Iedema" userId="bb1b84f8-b2cf-4897-8df0-6fadffdd11a5" providerId="ADAL" clId="{3438711D-FB75-4BFA-BC1A-6B49AF321D04}" dt="2020-05-14T07:56:55.120" v="42" actId="1440"/>
          <ac:picMkLst>
            <pc:docMk/>
            <pc:sldMk cId="1168911346" sldId="265"/>
            <ac:picMk id="7" creationId="{B5A48430-91F2-4424-9A89-772F0CF50E29}"/>
          </ac:picMkLst>
        </pc:picChg>
      </pc:sldChg>
      <pc:sldChg chg="addSp delSp modSp modAnim">
        <pc:chgData name="Judith Iedema" userId="bb1b84f8-b2cf-4897-8df0-6fadffdd11a5" providerId="ADAL" clId="{3438711D-FB75-4BFA-BC1A-6B49AF321D04}" dt="2020-05-14T08:17:02.352" v="233"/>
        <pc:sldMkLst>
          <pc:docMk/>
          <pc:sldMk cId="3002529976" sldId="266"/>
        </pc:sldMkLst>
        <pc:spChg chg="mod">
          <ac:chgData name="Judith Iedema" userId="bb1b84f8-b2cf-4897-8df0-6fadffdd11a5" providerId="ADAL" clId="{3438711D-FB75-4BFA-BC1A-6B49AF321D04}" dt="2020-05-14T08:15:44.564" v="216" actId="255"/>
          <ac:spMkLst>
            <pc:docMk/>
            <pc:sldMk cId="3002529976" sldId="266"/>
            <ac:spMk id="2" creationId="{00000000-0000-0000-0000-000000000000}"/>
          </ac:spMkLst>
        </pc:spChg>
        <pc:spChg chg="mod">
          <ac:chgData name="Judith Iedema" userId="bb1b84f8-b2cf-4897-8df0-6fadffdd11a5" providerId="ADAL" clId="{3438711D-FB75-4BFA-BC1A-6B49AF321D04}" dt="2020-05-14T08:15:49.073" v="217" actId="1076"/>
          <ac:spMkLst>
            <pc:docMk/>
            <pc:sldMk cId="3002529976" sldId="266"/>
            <ac:spMk id="3" creationId="{00000000-0000-0000-0000-000000000000}"/>
          </ac:spMkLst>
        </pc:spChg>
        <pc:spChg chg="add del">
          <ac:chgData name="Judith Iedema" userId="bb1b84f8-b2cf-4897-8df0-6fadffdd11a5" providerId="ADAL" clId="{3438711D-FB75-4BFA-BC1A-6B49AF321D04}" dt="2020-05-14T08:11:43.370" v="159"/>
          <ac:spMkLst>
            <pc:docMk/>
            <pc:sldMk cId="3002529976" sldId="266"/>
            <ac:spMk id="8" creationId="{8D9060C1-9EE1-4918-AE70-41A396507C1D}"/>
          </ac:spMkLst>
        </pc:spChg>
        <pc:graphicFrameChg chg="add mod modGraphic">
          <ac:chgData name="Judith Iedema" userId="bb1b84f8-b2cf-4897-8df0-6fadffdd11a5" providerId="ADAL" clId="{3438711D-FB75-4BFA-BC1A-6B49AF321D04}" dt="2020-05-14T08:15:53.095" v="218" actId="1076"/>
          <ac:graphicFrameMkLst>
            <pc:docMk/>
            <pc:sldMk cId="3002529976" sldId="266"/>
            <ac:graphicFrameMk id="4" creationId="{2B85DC81-E39E-4869-B41B-3348B37CF22E}"/>
          </ac:graphicFrameMkLst>
        </pc:graphicFrameChg>
        <pc:graphicFrameChg chg="add mod modGraphic">
          <ac:chgData name="Judith Iedema" userId="bb1b84f8-b2cf-4897-8df0-6fadffdd11a5" providerId="ADAL" clId="{3438711D-FB75-4BFA-BC1A-6B49AF321D04}" dt="2020-05-14T08:15:56.072" v="219" actId="1076"/>
          <ac:graphicFrameMkLst>
            <pc:docMk/>
            <pc:sldMk cId="3002529976" sldId="266"/>
            <ac:graphicFrameMk id="6" creationId="{F15096EF-65C5-4410-B608-E3834E5E0BA6}"/>
          </ac:graphicFrameMkLst>
        </pc:graphicFrameChg>
        <pc:graphicFrameChg chg="add mod modGraphic">
          <ac:chgData name="Judith Iedema" userId="bb1b84f8-b2cf-4897-8df0-6fadffdd11a5" providerId="ADAL" clId="{3438711D-FB75-4BFA-BC1A-6B49AF321D04}" dt="2020-05-14T08:16:02.801" v="221" actId="1076"/>
          <ac:graphicFrameMkLst>
            <pc:docMk/>
            <pc:sldMk cId="3002529976" sldId="266"/>
            <ac:graphicFrameMk id="10" creationId="{F7A37299-342B-4214-B018-209A63593783}"/>
          </ac:graphicFrameMkLst>
        </pc:graphicFrameChg>
        <pc:graphicFrameChg chg="add mod modGraphic">
          <ac:chgData name="Judith Iedema" userId="bb1b84f8-b2cf-4897-8df0-6fadffdd11a5" providerId="ADAL" clId="{3438711D-FB75-4BFA-BC1A-6B49AF321D04}" dt="2020-05-14T08:16:35.288" v="227" actId="255"/>
          <ac:graphicFrameMkLst>
            <pc:docMk/>
            <pc:sldMk cId="3002529976" sldId="266"/>
            <ac:graphicFrameMk id="12" creationId="{07D19951-644D-493A-8E75-15BF103448E3}"/>
          </ac:graphicFrameMkLst>
        </pc:graphicFrameChg>
        <pc:picChg chg="add mod">
          <ac:chgData name="Judith Iedema" userId="bb1b84f8-b2cf-4897-8df0-6fadffdd11a5" providerId="ADAL" clId="{3438711D-FB75-4BFA-BC1A-6B49AF321D04}" dt="2020-05-14T08:15:59.017" v="220" actId="1076"/>
          <ac:picMkLst>
            <pc:docMk/>
            <pc:sldMk cId="3002529976" sldId="266"/>
            <ac:picMk id="9" creationId="{A9E86D9E-BCF6-4E90-B9DE-30F6274AFDB9}"/>
          </ac:picMkLst>
        </pc:picChg>
      </pc:sldChg>
      <pc:sldChg chg="modSp del">
        <pc:chgData name="Judith Iedema" userId="bb1b84f8-b2cf-4897-8df0-6fadffdd11a5" providerId="ADAL" clId="{3438711D-FB75-4BFA-BC1A-6B49AF321D04}" dt="2020-05-14T08:17:05.423" v="234" actId="2696"/>
        <pc:sldMkLst>
          <pc:docMk/>
          <pc:sldMk cId="968528270" sldId="267"/>
        </pc:sldMkLst>
        <pc:spChg chg="mod">
          <ac:chgData name="Judith Iedema" userId="bb1b84f8-b2cf-4897-8df0-6fadffdd11a5" providerId="ADAL" clId="{3438711D-FB75-4BFA-BC1A-6B49AF321D04}" dt="2020-05-14T08:13:04.484" v="175" actId="20577"/>
          <ac:spMkLst>
            <pc:docMk/>
            <pc:sldMk cId="968528270" sldId="267"/>
            <ac:spMk id="3" creationId="{00000000-0000-0000-0000-000000000000}"/>
          </ac:spMkLst>
        </pc:spChg>
      </pc:sldChg>
      <pc:sldChg chg="addSp delSp modSp modAnim">
        <pc:chgData name="Judith Iedema" userId="bb1b84f8-b2cf-4897-8df0-6fadffdd11a5" providerId="ADAL" clId="{3438711D-FB75-4BFA-BC1A-6B49AF321D04}" dt="2020-05-14T08:19:04.739" v="276" actId="14100"/>
        <pc:sldMkLst>
          <pc:docMk/>
          <pc:sldMk cId="1033757487" sldId="268"/>
        </pc:sldMkLst>
        <pc:spChg chg="mod">
          <ac:chgData name="Judith Iedema" userId="bb1b84f8-b2cf-4897-8df0-6fadffdd11a5" providerId="ADAL" clId="{3438711D-FB75-4BFA-BC1A-6B49AF321D04}" dt="2020-05-14T08:17:23.127" v="238" actId="255"/>
          <ac:spMkLst>
            <pc:docMk/>
            <pc:sldMk cId="1033757487" sldId="268"/>
            <ac:spMk id="2" creationId="{00000000-0000-0000-0000-000000000000}"/>
          </ac:spMkLst>
        </pc:spChg>
        <pc:spChg chg="mod">
          <ac:chgData name="Judith Iedema" userId="bb1b84f8-b2cf-4897-8df0-6fadffdd11a5" providerId="ADAL" clId="{3438711D-FB75-4BFA-BC1A-6B49AF321D04}" dt="2020-05-14T08:18:46.886" v="269" actId="20577"/>
          <ac:spMkLst>
            <pc:docMk/>
            <pc:sldMk cId="1033757487" sldId="268"/>
            <ac:spMk id="3" creationId="{00000000-0000-0000-0000-000000000000}"/>
          </ac:spMkLst>
        </pc:spChg>
        <pc:spChg chg="add del">
          <ac:chgData name="Judith Iedema" userId="bb1b84f8-b2cf-4897-8df0-6fadffdd11a5" providerId="ADAL" clId="{3438711D-FB75-4BFA-BC1A-6B49AF321D04}" dt="2020-05-14T08:17:47.288" v="245"/>
          <ac:spMkLst>
            <pc:docMk/>
            <pc:sldMk cId="1033757487" sldId="268"/>
            <ac:spMk id="6" creationId="{5F376D23-D11E-42D3-9A71-4526F6C98C81}"/>
          </ac:spMkLst>
        </pc:spChg>
        <pc:spChg chg="add del">
          <ac:chgData name="Judith Iedema" userId="bb1b84f8-b2cf-4897-8df0-6fadffdd11a5" providerId="ADAL" clId="{3438711D-FB75-4BFA-BC1A-6B49AF321D04}" dt="2020-05-14T08:18:59.111" v="273"/>
          <ac:spMkLst>
            <pc:docMk/>
            <pc:sldMk cId="1033757487" sldId="268"/>
            <ac:spMk id="10" creationId="{ABD12259-DC30-4BD9-9BD6-18DD6603724F}"/>
          </ac:spMkLst>
        </pc:spChg>
        <pc:graphicFrameChg chg="add mod modGraphic">
          <ac:chgData name="Judith Iedema" userId="bb1b84f8-b2cf-4897-8df0-6fadffdd11a5" providerId="ADAL" clId="{3438711D-FB75-4BFA-BC1A-6B49AF321D04}" dt="2020-05-14T08:18:37.890" v="264" actId="14100"/>
          <ac:graphicFrameMkLst>
            <pc:docMk/>
            <pc:sldMk cId="1033757487" sldId="268"/>
            <ac:graphicFrameMk id="4" creationId="{3A050F43-46EC-4D32-9259-B8D3AE7AD0B7}"/>
          </ac:graphicFrameMkLst>
        </pc:graphicFrameChg>
        <pc:graphicFrameChg chg="add mod modGraphic">
          <ac:chgData name="Judith Iedema" userId="bb1b84f8-b2cf-4897-8df0-6fadffdd11a5" providerId="ADAL" clId="{3438711D-FB75-4BFA-BC1A-6B49AF321D04}" dt="2020-05-14T08:19:04.739" v="276" actId="14100"/>
          <ac:graphicFrameMkLst>
            <pc:docMk/>
            <pc:sldMk cId="1033757487" sldId="268"/>
            <ac:graphicFrameMk id="8" creationId="{EA3BE03E-9781-4B2D-8293-7E4B48A2F8C3}"/>
          </ac:graphicFrameMkLst>
        </pc:graphicFrameChg>
        <pc:picChg chg="add mod">
          <ac:chgData name="Judith Iedema" userId="bb1b84f8-b2cf-4897-8df0-6fadffdd11a5" providerId="ADAL" clId="{3438711D-FB75-4BFA-BC1A-6B49AF321D04}" dt="2020-05-14T08:18:11.672" v="260" actId="1076"/>
          <ac:picMkLst>
            <pc:docMk/>
            <pc:sldMk cId="1033757487" sldId="268"/>
            <ac:picMk id="7" creationId="{126A1D9B-EC1B-481A-AAAF-8A717D5038D8}"/>
          </ac:picMkLst>
        </pc:picChg>
      </pc:sldChg>
      <pc:sldChg chg="del">
        <pc:chgData name="Judith Iedema" userId="bb1b84f8-b2cf-4897-8df0-6fadffdd11a5" providerId="ADAL" clId="{3438711D-FB75-4BFA-BC1A-6B49AF321D04}" dt="2020-05-14T08:19:09.599" v="277" actId="2696"/>
        <pc:sldMkLst>
          <pc:docMk/>
          <pc:sldMk cId="2378024425" sldId="269"/>
        </pc:sldMkLst>
      </pc:sldChg>
      <pc:sldChg chg="modSp">
        <pc:chgData name="Judith Iedema" userId="bb1b84f8-b2cf-4897-8df0-6fadffdd11a5" providerId="ADAL" clId="{3438711D-FB75-4BFA-BC1A-6B49AF321D04}" dt="2020-05-14T08:19:26.317" v="288" actId="27636"/>
        <pc:sldMkLst>
          <pc:docMk/>
          <pc:sldMk cId="1511994435" sldId="270"/>
        </pc:sldMkLst>
        <pc:spChg chg="mod">
          <ac:chgData name="Judith Iedema" userId="bb1b84f8-b2cf-4897-8df0-6fadffdd11a5" providerId="ADAL" clId="{3438711D-FB75-4BFA-BC1A-6B49AF321D04}" dt="2020-05-14T08:19:16.407" v="285" actId="20577"/>
          <ac:spMkLst>
            <pc:docMk/>
            <pc:sldMk cId="1511994435" sldId="270"/>
            <ac:spMk id="2" creationId="{00000000-0000-0000-0000-000000000000}"/>
          </ac:spMkLst>
        </pc:spChg>
        <pc:spChg chg="mod">
          <ac:chgData name="Judith Iedema" userId="bb1b84f8-b2cf-4897-8df0-6fadffdd11a5" providerId="ADAL" clId="{3438711D-FB75-4BFA-BC1A-6B49AF321D04}" dt="2020-05-14T08:19:26.317" v="288" actId="27636"/>
          <ac:spMkLst>
            <pc:docMk/>
            <pc:sldMk cId="1511994435" sldId="270"/>
            <ac:spMk id="3" creationId="{00000000-0000-0000-0000-000000000000}"/>
          </ac:spMkLst>
        </pc:spChg>
      </pc:sldChg>
      <pc:sldChg chg="modSp">
        <pc:chgData name="Judith Iedema" userId="bb1b84f8-b2cf-4897-8df0-6fadffdd11a5" providerId="ADAL" clId="{3438711D-FB75-4BFA-BC1A-6B49AF321D04}" dt="2020-05-14T08:07:41.725" v="73" actId="27636"/>
        <pc:sldMkLst>
          <pc:docMk/>
          <pc:sldMk cId="3784602401" sldId="271"/>
        </pc:sldMkLst>
        <pc:spChg chg="mod">
          <ac:chgData name="Judith Iedema" userId="bb1b84f8-b2cf-4897-8df0-6fadffdd11a5" providerId="ADAL" clId="{3438711D-FB75-4BFA-BC1A-6B49AF321D04}" dt="2020-05-14T08:07:41.725" v="73" actId="27636"/>
          <ac:spMkLst>
            <pc:docMk/>
            <pc:sldMk cId="3784602401" sldId="271"/>
            <ac:spMk id="3" creationId="{00000000-0000-0000-0000-000000000000}"/>
          </ac:spMkLst>
        </pc:spChg>
      </pc:sldChg>
      <pc:sldChg chg="modSp">
        <pc:chgData name="Judith Iedema" userId="bb1b84f8-b2cf-4897-8df0-6fadffdd11a5" providerId="ADAL" clId="{3438711D-FB75-4BFA-BC1A-6B49AF321D04}" dt="2020-05-14T08:30:20.554" v="704" actId="20577"/>
        <pc:sldMkLst>
          <pc:docMk/>
          <pc:sldMk cId="3211318857" sldId="272"/>
        </pc:sldMkLst>
        <pc:spChg chg="mod">
          <ac:chgData name="Judith Iedema" userId="bb1b84f8-b2cf-4897-8df0-6fadffdd11a5" providerId="ADAL" clId="{3438711D-FB75-4BFA-BC1A-6B49AF321D04}" dt="2020-05-14T08:30:17.125" v="703" actId="20577"/>
          <ac:spMkLst>
            <pc:docMk/>
            <pc:sldMk cId="3211318857" sldId="272"/>
            <ac:spMk id="2" creationId="{00000000-0000-0000-0000-000000000000}"/>
          </ac:spMkLst>
        </pc:spChg>
        <pc:spChg chg="mod">
          <ac:chgData name="Judith Iedema" userId="bb1b84f8-b2cf-4897-8df0-6fadffdd11a5" providerId="ADAL" clId="{3438711D-FB75-4BFA-BC1A-6B49AF321D04}" dt="2020-05-14T08:30:20.554" v="704" actId="20577"/>
          <ac:spMkLst>
            <pc:docMk/>
            <pc:sldMk cId="3211318857" sldId="272"/>
            <ac:spMk id="3" creationId="{00000000-0000-0000-0000-000000000000}"/>
          </ac:spMkLst>
        </pc:spChg>
      </pc:sldChg>
      <pc:sldChg chg="modSp">
        <pc:chgData name="Judith Iedema" userId="bb1b84f8-b2cf-4897-8df0-6fadffdd11a5" providerId="ADAL" clId="{3438711D-FB75-4BFA-BC1A-6B49AF321D04}" dt="2020-05-14T08:09:37.940" v="117" actId="1076"/>
        <pc:sldMkLst>
          <pc:docMk/>
          <pc:sldMk cId="122727781" sldId="288"/>
        </pc:sldMkLst>
        <pc:picChg chg="mod">
          <ac:chgData name="Judith Iedema" userId="bb1b84f8-b2cf-4897-8df0-6fadffdd11a5" providerId="ADAL" clId="{3438711D-FB75-4BFA-BC1A-6B49AF321D04}" dt="2020-05-14T08:09:37.940" v="117" actId="1076"/>
          <ac:picMkLst>
            <pc:docMk/>
            <pc:sldMk cId="122727781" sldId="288"/>
            <ac:picMk id="4" creationId="{66A038CE-3764-4DCE-B373-D9B8F89D606C}"/>
          </ac:picMkLst>
        </pc:picChg>
        <pc:picChg chg="mod">
          <ac:chgData name="Judith Iedema" userId="bb1b84f8-b2cf-4897-8df0-6fadffdd11a5" providerId="ADAL" clId="{3438711D-FB75-4BFA-BC1A-6B49AF321D04}" dt="2020-05-14T08:09:32.173" v="116" actId="1076"/>
          <ac:picMkLst>
            <pc:docMk/>
            <pc:sldMk cId="122727781" sldId="288"/>
            <ac:picMk id="5" creationId="{BA1DF3B3-E884-4976-8394-F19CC42EF866}"/>
          </ac:picMkLst>
        </pc:picChg>
        <pc:picChg chg="mod">
          <ac:chgData name="Judith Iedema" userId="bb1b84f8-b2cf-4897-8df0-6fadffdd11a5" providerId="ADAL" clId="{3438711D-FB75-4BFA-BC1A-6B49AF321D04}" dt="2020-05-14T08:09:28.583" v="114" actId="1076"/>
          <ac:picMkLst>
            <pc:docMk/>
            <pc:sldMk cId="122727781" sldId="288"/>
            <ac:picMk id="1033" creationId="{86D8E7D3-0EFD-45BA-A19D-D25B4999271F}"/>
          </ac:picMkLst>
        </pc:picChg>
      </pc:sldChg>
      <pc:sldChg chg="delSp modSp">
        <pc:chgData name="Judith Iedema" userId="bb1b84f8-b2cf-4897-8df0-6fadffdd11a5" providerId="ADAL" clId="{3438711D-FB75-4BFA-BC1A-6B49AF321D04}" dt="2020-05-14T08:10:03.523" v="134" actId="1076"/>
        <pc:sldMkLst>
          <pc:docMk/>
          <pc:sldMk cId="1517402791" sldId="289"/>
        </pc:sldMkLst>
        <pc:spChg chg="mod">
          <ac:chgData name="Judith Iedema" userId="bb1b84f8-b2cf-4897-8df0-6fadffdd11a5" providerId="ADAL" clId="{3438711D-FB75-4BFA-BC1A-6B49AF321D04}" dt="2020-05-14T08:09:44.746" v="128" actId="20577"/>
          <ac:spMkLst>
            <pc:docMk/>
            <pc:sldMk cId="1517402791" sldId="289"/>
            <ac:spMk id="2" creationId="{79F15C2C-3A45-4987-89EB-51239947018B}"/>
          </ac:spMkLst>
        </pc:spChg>
        <pc:spChg chg="del">
          <ac:chgData name="Judith Iedema" userId="bb1b84f8-b2cf-4897-8df0-6fadffdd11a5" providerId="ADAL" clId="{3438711D-FB75-4BFA-BC1A-6B49AF321D04}" dt="2020-05-14T08:09:47.899" v="129" actId="478"/>
          <ac:spMkLst>
            <pc:docMk/>
            <pc:sldMk cId="1517402791" sldId="289"/>
            <ac:spMk id="3" creationId="{E1E55D7F-8CAE-468E-B897-787E2F56967A}"/>
          </ac:spMkLst>
        </pc:spChg>
        <pc:picChg chg="mod">
          <ac:chgData name="Judith Iedema" userId="bb1b84f8-b2cf-4897-8df0-6fadffdd11a5" providerId="ADAL" clId="{3438711D-FB75-4BFA-BC1A-6B49AF321D04}" dt="2020-05-14T08:10:03.523" v="134" actId="1076"/>
          <ac:picMkLst>
            <pc:docMk/>
            <pc:sldMk cId="1517402791" sldId="289"/>
            <ac:picMk id="4" creationId="{BE05B57A-349E-4386-9FD6-3D8F2AD6803F}"/>
          </ac:picMkLst>
        </pc:picChg>
        <pc:picChg chg="mod">
          <ac:chgData name="Judith Iedema" userId="bb1b84f8-b2cf-4897-8df0-6fadffdd11a5" providerId="ADAL" clId="{3438711D-FB75-4BFA-BC1A-6B49AF321D04}" dt="2020-05-14T08:09:58.789" v="132" actId="1076"/>
          <ac:picMkLst>
            <pc:docMk/>
            <pc:sldMk cId="1517402791" sldId="289"/>
            <ac:picMk id="5" creationId="{C36426F1-61B3-4F6E-9F24-C3F9AB169458}"/>
          </ac:picMkLst>
        </pc:picChg>
        <pc:picChg chg="mod">
          <ac:chgData name="Judith Iedema" userId="bb1b84f8-b2cf-4897-8df0-6fadffdd11a5" providerId="ADAL" clId="{3438711D-FB75-4BFA-BC1A-6B49AF321D04}" dt="2020-05-14T08:10:00.439" v="133" actId="1076"/>
          <ac:picMkLst>
            <pc:docMk/>
            <pc:sldMk cId="1517402791" sldId="289"/>
            <ac:picMk id="6" creationId="{162EF657-6E9A-4420-9E53-069553214879}"/>
          </ac:picMkLst>
        </pc:picChg>
      </pc:sldChg>
      <pc:sldChg chg="del">
        <pc:chgData name="Judith Iedema" userId="bb1b84f8-b2cf-4897-8df0-6fadffdd11a5" providerId="ADAL" clId="{3438711D-FB75-4BFA-BC1A-6B49AF321D04}" dt="2020-05-14T08:26:01.199" v="395" actId="2696"/>
        <pc:sldMkLst>
          <pc:docMk/>
          <pc:sldMk cId="3464821296" sldId="290"/>
        </pc:sldMkLst>
      </pc:sldChg>
      <pc:sldChg chg="addSp delSp modSp delAnim">
        <pc:chgData name="Judith Iedema" userId="bb1b84f8-b2cf-4897-8df0-6fadffdd11a5" providerId="ADAL" clId="{3438711D-FB75-4BFA-BC1A-6B49AF321D04}" dt="2020-05-14T08:30:09.370" v="686" actId="207"/>
        <pc:sldMkLst>
          <pc:docMk/>
          <pc:sldMk cId="3789171953" sldId="291"/>
        </pc:sldMkLst>
        <pc:spChg chg="mod">
          <ac:chgData name="Judith Iedema" userId="bb1b84f8-b2cf-4897-8df0-6fadffdd11a5" providerId="ADAL" clId="{3438711D-FB75-4BFA-BC1A-6B49AF321D04}" dt="2020-05-14T08:26:31.574" v="408" actId="20577"/>
          <ac:spMkLst>
            <pc:docMk/>
            <pc:sldMk cId="3789171953" sldId="291"/>
            <ac:spMk id="2" creationId="{71AAF19E-0FA7-4759-82FF-3230E8662460}"/>
          </ac:spMkLst>
        </pc:spChg>
        <pc:spChg chg="mod">
          <ac:chgData name="Judith Iedema" userId="bb1b84f8-b2cf-4897-8df0-6fadffdd11a5" providerId="ADAL" clId="{3438711D-FB75-4BFA-BC1A-6B49AF321D04}" dt="2020-05-14T08:26:37.535" v="409" actId="1076"/>
          <ac:spMkLst>
            <pc:docMk/>
            <pc:sldMk cId="3789171953" sldId="291"/>
            <ac:spMk id="3" creationId="{AFB1C418-76AD-4B36-BF7B-AB0729F51329}"/>
          </ac:spMkLst>
        </pc:spChg>
        <pc:graphicFrameChg chg="mod modGraphic">
          <ac:chgData name="Judith Iedema" userId="bb1b84f8-b2cf-4897-8df0-6fadffdd11a5" providerId="ADAL" clId="{3438711D-FB75-4BFA-BC1A-6B49AF321D04}" dt="2020-05-14T08:29:52.320" v="672" actId="207"/>
          <ac:graphicFrameMkLst>
            <pc:docMk/>
            <pc:sldMk cId="3789171953" sldId="291"/>
            <ac:graphicFrameMk id="6" creationId="{D74F6EFE-71A1-4FCA-9AB3-6D1C0AC559E9}"/>
          </ac:graphicFrameMkLst>
        </pc:graphicFrameChg>
        <pc:graphicFrameChg chg="add mod modGraphic">
          <ac:chgData name="Judith Iedema" userId="bb1b84f8-b2cf-4897-8df0-6fadffdd11a5" providerId="ADAL" clId="{3438711D-FB75-4BFA-BC1A-6B49AF321D04}" dt="2020-05-14T08:27:07.985" v="494" actId="20577"/>
          <ac:graphicFrameMkLst>
            <pc:docMk/>
            <pc:sldMk cId="3789171953" sldId="291"/>
            <ac:graphicFrameMk id="7" creationId="{A37AE292-EF20-4ACE-AA07-24A27F8A7D76}"/>
          </ac:graphicFrameMkLst>
        </pc:graphicFrameChg>
        <pc:graphicFrameChg chg="modGraphic">
          <ac:chgData name="Judith Iedema" userId="bb1b84f8-b2cf-4897-8df0-6fadffdd11a5" providerId="ADAL" clId="{3438711D-FB75-4BFA-BC1A-6B49AF321D04}" dt="2020-05-14T08:30:09.370" v="686" actId="207"/>
          <ac:graphicFrameMkLst>
            <pc:docMk/>
            <pc:sldMk cId="3789171953" sldId="291"/>
            <ac:graphicFrameMk id="8" creationId="{CCDF16CA-5743-4EBC-AFB0-A3EB4DA892C4}"/>
          </ac:graphicFrameMkLst>
        </pc:graphicFrameChg>
        <pc:graphicFrameChg chg="add mod modGraphic">
          <ac:chgData name="Judith Iedema" userId="bb1b84f8-b2cf-4897-8df0-6fadffdd11a5" providerId="ADAL" clId="{3438711D-FB75-4BFA-BC1A-6B49AF321D04}" dt="2020-05-14T08:27:58.642" v="602" actId="20577"/>
          <ac:graphicFrameMkLst>
            <pc:docMk/>
            <pc:sldMk cId="3789171953" sldId="291"/>
            <ac:graphicFrameMk id="10" creationId="{427CCCF0-82BA-4F41-84BC-4C9F757F7FC8}"/>
          </ac:graphicFrameMkLst>
        </pc:graphicFrameChg>
        <pc:picChg chg="del">
          <ac:chgData name="Judith Iedema" userId="bb1b84f8-b2cf-4897-8df0-6fadffdd11a5" providerId="ADAL" clId="{3438711D-FB75-4BFA-BC1A-6B49AF321D04}" dt="2020-05-14T08:28:07.280" v="604" actId="478"/>
          <ac:picMkLst>
            <pc:docMk/>
            <pc:sldMk cId="3789171953" sldId="291"/>
            <ac:picMk id="4" creationId="{429DBFF1-80F1-4FE0-9BAE-F816492B2087}"/>
          </ac:picMkLst>
        </pc:picChg>
        <pc:picChg chg="del">
          <ac:chgData name="Judith Iedema" userId="bb1b84f8-b2cf-4897-8df0-6fadffdd11a5" providerId="ADAL" clId="{3438711D-FB75-4BFA-BC1A-6B49AF321D04}" dt="2020-05-14T08:28:05.564" v="603" actId="478"/>
          <ac:picMkLst>
            <pc:docMk/>
            <pc:sldMk cId="3789171953" sldId="291"/>
            <ac:picMk id="5" creationId="{44B28A4E-50A6-4B42-BEC1-E226A29E3259}"/>
          </ac:picMkLst>
        </pc:picChg>
        <pc:picChg chg="add mod">
          <ac:chgData name="Judith Iedema" userId="bb1b84f8-b2cf-4897-8df0-6fadffdd11a5" providerId="ADAL" clId="{3438711D-FB75-4BFA-BC1A-6B49AF321D04}" dt="2020-05-14T08:28:23.065" v="606" actId="1076"/>
          <ac:picMkLst>
            <pc:docMk/>
            <pc:sldMk cId="3789171953" sldId="291"/>
            <ac:picMk id="12" creationId="{9CA95FBE-015B-4CA4-A98D-8CF9E5E39184}"/>
          </ac:picMkLst>
        </pc:picChg>
      </pc:sldChg>
      <pc:sldChg chg="addSp modSp add ord modAnim">
        <pc:chgData name="Judith Iedema" userId="bb1b84f8-b2cf-4897-8df0-6fadffdd11a5" providerId="ADAL" clId="{3438711D-FB75-4BFA-BC1A-6B49AF321D04}" dt="2020-05-14T08:25:48.040" v="394" actId="113"/>
        <pc:sldMkLst>
          <pc:docMk/>
          <pc:sldMk cId="2191880984" sldId="292"/>
        </pc:sldMkLst>
        <pc:spChg chg="mod">
          <ac:chgData name="Judith Iedema" userId="bb1b84f8-b2cf-4897-8df0-6fadffdd11a5" providerId="ADAL" clId="{3438711D-FB75-4BFA-BC1A-6B49AF321D04}" dt="2020-05-14T08:20:39.439" v="292" actId="20577"/>
          <ac:spMkLst>
            <pc:docMk/>
            <pc:sldMk cId="2191880984" sldId="292"/>
            <ac:spMk id="2" creationId="{65B2E5B7-DC52-4D4A-951C-1B06129F5956}"/>
          </ac:spMkLst>
        </pc:spChg>
        <pc:spChg chg="mod">
          <ac:chgData name="Judith Iedema" userId="bb1b84f8-b2cf-4897-8df0-6fadffdd11a5" providerId="ADAL" clId="{3438711D-FB75-4BFA-BC1A-6B49AF321D04}" dt="2020-05-14T08:23:40.778" v="325" actId="27636"/>
          <ac:spMkLst>
            <pc:docMk/>
            <pc:sldMk cId="2191880984" sldId="292"/>
            <ac:spMk id="3" creationId="{DAD1243B-7C8E-46A2-A617-C9029CA4B569}"/>
          </ac:spMkLst>
        </pc:spChg>
        <pc:graphicFrameChg chg="add mod modGraphic">
          <ac:chgData name="Judith Iedema" userId="bb1b84f8-b2cf-4897-8df0-6fadffdd11a5" providerId="ADAL" clId="{3438711D-FB75-4BFA-BC1A-6B49AF321D04}" dt="2020-05-14T08:25:42.625" v="391" actId="115"/>
          <ac:graphicFrameMkLst>
            <pc:docMk/>
            <pc:sldMk cId="2191880984" sldId="292"/>
            <ac:graphicFrameMk id="4" creationId="{46987A20-6D2A-4798-98D5-632817E1A724}"/>
          </ac:graphicFrameMkLst>
        </pc:graphicFrameChg>
        <pc:graphicFrameChg chg="add mod modGraphic">
          <ac:chgData name="Judith Iedema" userId="bb1b84f8-b2cf-4897-8df0-6fadffdd11a5" providerId="ADAL" clId="{3438711D-FB75-4BFA-BC1A-6B49AF321D04}" dt="2020-05-14T08:25:48.040" v="394" actId="113"/>
          <ac:graphicFrameMkLst>
            <pc:docMk/>
            <pc:sldMk cId="2191880984" sldId="292"/>
            <ac:graphicFrameMk id="6" creationId="{EF9CC690-37B0-419E-B453-E693F61FAAE9}"/>
          </ac:graphicFrameMkLst>
        </pc:graphicFrameChg>
      </pc:sldChg>
      <pc:sldChg chg="add del">
        <pc:chgData name="Judith Iedema" userId="bb1b84f8-b2cf-4897-8df0-6fadffdd11a5" providerId="ADAL" clId="{3438711D-FB75-4BFA-BC1A-6B49AF321D04}" dt="2020-05-14T08:30:11.959" v="687" actId="2696"/>
        <pc:sldMkLst>
          <pc:docMk/>
          <pc:sldMk cId="856135052" sldId="29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5B44B-1CE6-4E38-9D57-9E63DA7E5CCC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EADFA-146E-4A79-9AB2-3E6E63E85D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6407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BEADFA-146E-4A79-9AB2-3E6E63E85DD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7518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715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327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825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971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57064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98755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14415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867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616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78342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2064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F23A03-D9B7-4939-B2D9-3FB837FD24C8}" type="datetimeFigureOut">
              <a:rPr lang="nl-NL" smtClean="0"/>
              <a:t>14-5-2020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9668092-2BE0-48C1-A447-12470FBADDB8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4168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85B4B3-EE69-4E3E-91F0-B61C1FC9B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566470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3636" y="954923"/>
            <a:ext cx="4406771" cy="4656552"/>
          </a:xfrm>
        </p:spPr>
        <p:txBody>
          <a:bodyPr>
            <a:normAutofit/>
          </a:bodyPr>
          <a:lstStyle/>
          <a:p>
            <a:br>
              <a:rPr lang="en-US"/>
            </a:br>
            <a:r>
              <a:rPr lang="en-US"/>
              <a:t>Body Mass Index</a:t>
            </a:r>
            <a:endParaRPr lang="nl-NL"/>
          </a:p>
        </p:txBody>
      </p:sp>
      <p:sp useBgFill="1">
        <p:nvSpPr>
          <p:cNvPr id="11" name="Freeform 22">
            <a:extLst>
              <a:ext uri="{FF2B5EF4-FFF2-40B4-BE49-F238E27FC236}">
                <a16:creationId xmlns:a16="http://schemas.microsoft.com/office/drawing/2014/main" id="{2C16B41A-15C5-49D2-BDA4-89B0E4D02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 flipH="1">
            <a:off x="5182108" y="0"/>
            <a:ext cx="3961889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530DDD2-B230-41C4-8605-2830E25DF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2108" y="2420888"/>
            <a:ext cx="3967341" cy="2658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37077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AAF19E-0FA7-4759-82FF-3230E8662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B1C418-76AD-4B36-BF7B-AB0729F51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504" y="1344941"/>
            <a:ext cx="7633742" cy="3593591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De heer </a:t>
            </a:r>
            <a:r>
              <a:rPr lang="nl-NL" dirty="0" err="1"/>
              <a:t>Edding</a:t>
            </a:r>
            <a:r>
              <a:rPr lang="nl-NL" dirty="0"/>
              <a:t> is tijdens zijn ziekbed veel afgevallen. Volgens de </a:t>
            </a:r>
            <a:r>
              <a:rPr lang="nl-NL" dirty="0" err="1"/>
              <a:t>dietiste</a:t>
            </a:r>
            <a:r>
              <a:rPr lang="nl-NL" dirty="0"/>
              <a:t> is zijn BMI nu nog maar 15 bij een lengte van 1,85.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Hoeveel moet hij minimaal aankomen om op een BMI-Waarde te komen die gezond te noemen is? </a:t>
            </a:r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D74F6EFE-71A1-4FCA-9AB3-6D1C0AC559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375378"/>
              </p:ext>
            </p:extLst>
          </p:nvPr>
        </p:nvGraphicFramePr>
        <p:xfrm>
          <a:off x="964271" y="5552017"/>
          <a:ext cx="6096000" cy="50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40772548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18,5 x 1,85</a:t>
                      </a:r>
                      <a:r>
                        <a:rPr lang="nl-NL" baseline="30000" dirty="0"/>
                        <a:t>2     </a:t>
                      </a:r>
                      <a:r>
                        <a:rPr lang="nl-NL" dirty="0"/>
                        <a:t>= </a:t>
                      </a: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63,3 kg </a:t>
                      </a:r>
                    </a:p>
                    <a:p>
                      <a:r>
                        <a:rPr lang="nl-NL" dirty="0"/>
                        <a:t>18,5 x (1,85 x 1,85)  = </a:t>
                      </a: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63,3 kg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541111"/>
                  </a:ext>
                </a:extLst>
              </a:tr>
            </a:tbl>
          </a:graphicData>
        </a:graphic>
      </p:graphicFrame>
      <p:graphicFrame>
        <p:nvGraphicFramePr>
          <p:cNvPr id="8" name="Tabel 6">
            <a:extLst>
              <a:ext uri="{FF2B5EF4-FFF2-40B4-BE49-F238E27FC236}">
                <a16:creationId xmlns:a16="http://schemas.microsoft.com/office/drawing/2014/main" id="{CCDF16CA-5743-4EBC-AFB0-A3EB4DA892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295673"/>
              </p:ext>
            </p:extLst>
          </p:nvPr>
        </p:nvGraphicFramePr>
        <p:xfrm>
          <a:off x="805504" y="6239041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40772548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3. Hij weegt nu 51,3 kg. Dus 63,3 kg – 51,3 kg = </a:t>
                      </a:r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12 kg aankomen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541111"/>
                  </a:ext>
                </a:extLst>
              </a:tr>
            </a:tbl>
          </a:graphicData>
        </a:graphic>
      </p:graphicFrame>
      <p:graphicFrame>
        <p:nvGraphicFramePr>
          <p:cNvPr id="7" name="Tabel 8">
            <a:extLst>
              <a:ext uri="{FF2B5EF4-FFF2-40B4-BE49-F238E27FC236}">
                <a16:creationId xmlns:a16="http://schemas.microsoft.com/office/drawing/2014/main" id="{A37AE292-EF20-4ACE-AA07-24A27F8A7D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902701"/>
              </p:ext>
            </p:extLst>
          </p:nvPr>
        </p:nvGraphicFramePr>
        <p:xfrm>
          <a:off x="938758" y="3375585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2824093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1. Je moet eerst weten welke BMI-waarde ‘gezond’ is </a:t>
                      </a:r>
                      <a:r>
                        <a:rPr lang="nl-NL" dirty="0">
                          <a:sym typeface="Wingdings" panose="05000000000000000000" pitchFamily="2" charset="2"/>
                        </a:rPr>
                        <a:t> 18,5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884715"/>
                  </a:ext>
                </a:extLst>
              </a:tr>
            </a:tbl>
          </a:graphicData>
        </a:graphic>
      </p:graphicFrame>
      <p:graphicFrame>
        <p:nvGraphicFramePr>
          <p:cNvPr id="10" name="Tabel 10">
            <a:extLst>
              <a:ext uri="{FF2B5EF4-FFF2-40B4-BE49-F238E27FC236}">
                <a16:creationId xmlns:a16="http://schemas.microsoft.com/office/drawing/2014/main" id="{427CCCF0-82BA-4F41-84BC-4C9F757F7F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230208"/>
              </p:ext>
            </p:extLst>
          </p:nvPr>
        </p:nvGraphicFramePr>
        <p:xfrm>
          <a:off x="938758" y="3858976"/>
          <a:ext cx="6096000" cy="50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6493732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2. We weten zijn lengte, nu kun je dus uitrekenen hoe zwaar hij is als hij een </a:t>
                      </a:r>
                      <a:r>
                        <a:rPr lang="nl-NL" dirty="0" err="1"/>
                        <a:t>bmi</a:t>
                      </a:r>
                      <a:r>
                        <a:rPr lang="nl-NL" dirty="0"/>
                        <a:t> van 18,5 heeft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389472"/>
                  </a:ext>
                </a:extLst>
              </a:tr>
            </a:tbl>
          </a:graphicData>
        </a:graphic>
      </p:graphicFrame>
      <p:pic>
        <p:nvPicPr>
          <p:cNvPr id="12" name="Afbeelding 11">
            <a:extLst>
              <a:ext uri="{FF2B5EF4-FFF2-40B4-BE49-F238E27FC236}">
                <a16:creationId xmlns:a16="http://schemas.microsoft.com/office/drawing/2014/main" id="{9CA95FBE-015B-4CA4-A98D-8CF9E5E39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27" y="4452757"/>
            <a:ext cx="390525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171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Aan</a:t>
            </a:r>
            <a:r>
              <a:rPr lang="en-US" dirty="0"/>
              <a:t>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Hoofdstuk</a:t>
            </a:r>
            <a:r>
              <a:rPr lang="en-US" dirty="0"/>
              <a:t> BMI:  </a:t>
            </a:r>
            <a:r>
              <a:rPr lang="en-US" dirty="0" err="1"/>
              <a:t>maken</a:t>
            </a:r>
            <a:r>
              <a:rPr lang="en-US" dirty="0"/>
              <a:t> 1 t/m 10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131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1A442-479D-476F-83BE-59D3C2B7F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eenheden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296AEA-47EB-4D01-BC2E-84408BBF0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waren de ezelbruggetjes ook alweer?</a:t>
            </a:r>
          </a:p>
        </p:txBody>
      </p:sp>
      <p:pic>
        <p:nvPicPr>
          <p:cNvPr id="1033" name="Afbeelding 1" descr="image001">
            <a:extLst>
              <a:ext uri="{FF2B5EF4-FFF2-40B4-BE49-F238E27FC236}">
                <a16:creationId xmlns:a16="http://schemas.microsoft.com/office/drawing/2014/main" id="{86D8E7D3-0EFD-45BA-A19D-D25B49992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73183"/>
            <a:ext cx="4270711" cy="331236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66A038CE-3764-4DCE-B373-D9B8F89D60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237" y="3336803"/>
            <a:ext cx="3457575" cy="160972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A1DF3B3-E884-4976-8394-F19CC42EF8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3712" y="4912762"/>
            <a:ext cx="3467100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7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F15C2C-3A45-4987-89EB-512399470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antwoorden</a:t>
            </a:r>
          </a:p>
        </p:txBody>
      </p:sp>
      <p:pic>
        <p:nvPicPr>
          <p:cNvPr id="4" name="Afbeelding 2" descr="image002">
            <a:extLst>
              <a:ext uri="{FF2B5EF4-FFF2-40B4-BE49-F238E27FC236}">
                <a16:creationId xmlns:a16="http://schemas.microsoft.com/office/drawing/2014/main" id="{BE05B57A-349E-4386-9FD6-3D8F2AD68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46831"/>
            <a:ext cx="4423505" cy="331236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C36426F1-61B3-4F6E-9F24-C3F9AB1694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2046831"/>
            <a:ext cx="3648075" cy="135255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162EF657-6E9A-4420-9E53-0695532148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3356992"/>
            <a:ext cx="3648075" cy="202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40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Body Mass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8758" y="1503264"/>
            <a:ext cx="8503920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Formule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</a:t>
            </a:r>
            <a:r>
              <a:rPr lang="en-US" dirty="0" err="1"/>
              <a:t>berekening</a:t>
            </a:r>
            <a:r>
              <a:rPr lang="en-US" dirty="0"/>
              <a:t> van het BMI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638" y="1938320"/>
            <a:ext cx="7118724" cy="973063"/>
          </a:xfrm>
          <a:prstGeom prst="rect">
            <a:avLst/>
          </a:prstGeom>
        </p:spPr>
      </p:pic>
      <p:sp>
        <p:nvSpPr>
          <p:cNvPr id="5" name="Vierkante haken 4">
            <a:extLst>
              <a:ext uri="{FF2B5EF4-FFF2-40B4-BE49-F238E27FC236}">
                <a16:creationId xmlns:a16="http://schemas.microsoft.com/office/drawing/2014/main" id="{E338DA6B-5995-4791-85F5-13418A8D9FA1}"/>
              </a:ext>
            </a:extLst>
          </p:cNvPr>
          <p:cNvSpPr/>
          <p:nvPr/>
        </p:nvSpPr>
        <p:spPr>
          <a:xfrm>
            <a:off x="1979712" y="2562049"/>
            <a:ext cx="3384376" cy="324991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75FAC2D7-CA48-41CC-A9AF-0110FAC72D01}"/>
              </a:ext>
            </a:extLst>
          </p:cNvPr>
          <p:cNvSpPr/>
          <p:nvPr/>
        </p:nvSpPr>
        <p:spPr>
          <a:xfrm>
            <a:off x="755576" y="3791597"/>
            <a:ext cx="51790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Uitkomst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&lt; 18,5  </a:t>
            </a:r>
            <a:r>
              <a:rPr lang="en-US" dirty="0">
                <a:sym typeface="Wingdings" pitchFamily="2" charset="2"/>
              </a:rPr>
              <a:t> te </a:t>
            </a:r>
            <a:r>
              <a:rPr lang="en-US" dirty="0" err="1">
                <a:sym typeface="Wingdings" pitchFamily="2" charset="2"/>
              </a:rPr>
              <a:t>licht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18,5 – 24,9 /25,0  </a:t>
            </a:r>
            <a:r>
              <a:rPr lang="en-US" dirty="0" err="1">
                <a:sym typeface="Wingdings" pitchFamily="2" charset="2"/>
              </a:rPr>
              <a:t>gezond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25 – 29,9 / 30,0  te </a:t>
            </a:r>
            <a:r>
              <a:rPr lang="en-US" dirty="0" err="1">
                <a:sym typeface="Wingdings" pitchFamily="2" charset="2"/>
              </a:rPr>
              <a:t>zwaar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&gt; 30  </a:t>
            </a:r>
            <a:r>
              <a:rPr lang="en-US" dirty="0" err="1">
                <a:sym typeface="Wingdings" pitchFamily="2" charset="2"/>
              </a:rPr>
              <a:t>veel</a:t>
            </a:r>
            <a:r>
              <a:rPr lang="en-US" dirty="0">
                <a:sym typeface="Wingdings" pitchFamily="2" charset="2"/>
              </a:rPr>
              <a:t> te </a:t>
            </a:r>
            <a:r>
              <a:rPr lang="en-US" dirty="0" err="1">
                <a:sym typeface="Wingdings" pitchFamily="2" charset="2"/>
              </a:rPr>
              <a:t>zwaar</a:t>
            </a:r>
            <a:r>
              <a:rPr lang="en-US" dirty="0">
                <a:sym typeface="Wingdings" pitchFamily="2" charset="2"/>
              </a:rPr>
              <a:t> (</a:t>
            </a:r>
            <a:r>
              <a:rPr lang="en-US" dirty="0" err="1">
                <a:sym typeface="Wingdings" pitchFamily="2" charset="2"/>
              </a:rPr>
              <a:t>obesitas</a:t>
            </a:r>
            <a:r>
              <a:rPr lang="en-US" dirty="0">
                <a:sym typeface="Wingdings" pitchFamily="2" charset="2"/>
              </a:rPr>
              <a:t>)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B5A48430-91F2-4424-9A89-772F0CF50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362" y="3284984"/>
            <a:ext cx="4475474" cy="2997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891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Opdracht</a:t>
            </a:r>
            <a:r>
              <a:rPr lang="en-US" sz="2800" dirty="0"/>
              <a:t> 1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8758" y="836712"/>
            <a:ext cx="7633742" cy="590465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heer</a:t>
            </a:r>
            <a:r>
              <a:rPr lang="en-US" dirty="0"/>
              <a:t> </a:t>
            </a:r>
            <a:r>
              <a:rPr lang="en-US" dirty="0" err="1"/>
              <a:t>Spigt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slokdarmkanker</a:t>
            </a:r>
            <a:r>
              <a:rPr lang="en-US" dirty="0"/>
              <a:t>.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gevolg</a:t>
            </a:r>
            <a:r>
              <a:rPr lang="en-US" dirty="0"/>
              <a:t> van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ziekte</a:t>
            </a:r>
            <a:r>
              <a:rPr lang="en-US" dirty="0"/>
              <a:t> en </a:t>
            </a:r>
            <a:r>
              <a:rPr lang="en-US" dirty="0" err="1"/>
              <a:t>slikproblemen</a:t>
            </a:r>
            <a:r>
              <a:rPr lang="en-US" dirty="0"/>
              <a:t> is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30 kilo </a:t>
            </a:r>
            <a:r>
              <a:rPr lang="en-US" dirty="0" err="1"/>
              <a:t>afgevallen</a:t>
            </a:r>
            <a:r>
              <a:rPr lang="en-US" dirty="0"/>
              <a:t>. </a:t>
            </a:r>
            <a:r>
              <a:rPr lang="en-US" dirty="0" err="1"/>
              <a:t>Volgens</a:t>
            </a:r>
            <a:r>
              <a:rPr lang="en-US" dirty="0"/>
              <a:t> de </a:t>
            </a:r>
            <a:r>
              <a:rPr lang="en-US" dirty="0" err="1"/>
              <a:t>diëtiste</a:t>
            </a:r>
            <a:r>
              <a:rPr lang="en-US" dirty="0"/>
              <a:t> is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lengte</a:t>
            </a:r>
            <a:r>
              <a:rPr lang="en-US" dirty="0"/>
              <a:t> van 1,95 m </a:t>
            </a:r>
            <a:r>
              <a:rPr lang="en-US" dirty="0" err="1"/>
              <a:t>zeker</a:t>
            </a:r>
            <a:r>
              <a:rPr lang="en-US" dirty="0"/>
              <a:t> 15 kilo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licht</a:t>
            </a:r>
            <a:r>
              <a:rPr lang="en-US" dirty="0"/>
              <a:t>.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weegt</a:t>
            </a:r>
            <a:r>
              <a:rPr lang="en-US" dirty="0"/>
              <a:t> nu 63 kilo.</a:t>
            </a:r>
          </a:p>
          <a:p>
            <a:pPr marL="514350" indent="-514350">
              <a:buAutoNum type="alphaLcPeriod"/>
            </a:pPr>
            <a:r>
              <a:rPr lang="en-US" dirty="0" err="1"/>
              <a:t>Bereken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oude</a:t>
            </a:r>
            <a:r>
              <a:rPr lang="en-US" dirty="0"/>
              <a:t> BMI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b. </a:t>
            </a:r>
            <a:r>
              <a:rPr lang="en-US" dirty="0" err="1"/>
              <a:t>Bereken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huidige</a:t>
            </a:r>
            <a:r>
              <a:rPr lang="en-US" dirty="0"/>
              <a:t> BMI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c. </a:t>
            </a:r>
            <a:r>
              <a:rPr lang="en-US" dirty="0" err="1"/>
              <a:t>Welke</a:t>
            </a:r>
            <a:r>
              <a:rPr lang="en-US" dirty="0"/>
              <a:t> BMI is </a:t>
            </a:r>
            <a:r>
              <a:rPr lang="en-US" dirty="0" err="1"/>
              <a:t>volgens</a:t>
            </a:r>
            <a:r>
              <a:rPr lang="en-US" dirty="0"/>
              <a:t> de </a:t>
            </a:r>
            <a:r>
              <a:rPr lang="en-US" dirty="0" err="1"/>
              <a:t>diëtiste</a:t>
            </a:r>
            <a:r>
              <a:rPr lang="en-US" dirty="0"/>
              <a:t> </a:t>
            </a:r>
            <a:r>
              <a:rPr lang="en-US" dirty="0" err="1"/>
              <a:t>minimaal</a:t>
            </a:r>
            <a:r>
              <a:rPr lang="en-US" dirty="0"/>
              <a:t> </a:t>
            </a:r>
            <a:r>
              <a:rPr lang="en-US" dirty="0" err="1"/>
              <a:t>gewenst</a:t>
            </a:r>
            <a:r>
              <a:rPr lang="en-US" dirty="0"/>
              <a:t>?</a:t>
            </a:r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2B85DC81-E39E-4869-B41B-3348B37CF2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447199"/>
              </p:ext>
            </p:extLst>
          </p:nvPr>
        </p:nvGraphicFramePr>
        <p:xfrm>
          <a:off x="1043608" y="2333530"/>
          <a:ext cx="60960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4380193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dirty="0" err="1"/>
                        <a:t>Hij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weegt</a:t>
                      </a:r>
                      <a:r>
                        <a:rPr lang="en-US" sz="1600" dirty="0"/>
                        <a:t> nu 63 kilo.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600" dirty="0" err="1"/>
                        <a:t>Dus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hij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woog</a:t>
                      </a:r>
                      <a:r>
                        <a:rPr lang="en-US" sz="1600" dirty="0"/>
                        <a:t> 63 + 30 = 93 kilo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789252"/>
                  </a:ext>
                </a:extLst>
              </a:tr>
            </a:tbl>
          </a:graphicData>
        </a:graphic>
      </p:graphicFrame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F15096EF-65C5-4410-B608-E3834E5E0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342403"/>
              </p:ext>
            </p:extLst>
          </p:nvPr>
        </p:nvGraphicFramePr>
        <p:xfrm>
          <a:off x="1043608" y="2893079"/>
          <a:ext cx="6096000" cy="784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8837297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dirty="0"/>
                        <a:t>BMI: 93 : (1,95 x 1,95) =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24,5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600" dirty="0" err="1"/>
                        <a:t>Dit</a:t>
                      </a:r>
                      <a:r>
                        <a:rPr lang="en-US" sz="1600" dirty="0"/>
                        <a:t> was </a:t>
                      </a:r>
                      <a:r>
                        <a:rPr lang="en-US" sz="1600" dirty="0" err="1"/>
                        <a:t>een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gezond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gewicht</a:t>
                      </a:r>
                      <a:r>
                        <a:rPr lang="en-US" sz="1600" dirty="0"/>
                        <a:t>.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179187"/>
                  </a:ext>
                </a:extLst>
              </a:tr>
            </a:tbl>
          </a:graphicData>
        </a:graphic>
      </p:graphicFrame>
      <p:pic>
        <p:nvPicPr>
          <p:cNvPr id="9" name="Afbeelding 8">
            <a:extLst>
              <a:ext uri="{FF2B5EF4-FFF2-40B4-BE49-F238E27FC236}">
                <a16:creationId xmlns:a16="http://schemas.microsoft.com/office/drawing/2014/main" id="{A9E86D9E-BCF6-4E90-B9DE-30F6274AF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2924" y="2655214"/>
            <a:ext cx="3397348" cy="640080"/>
          </a:xfrm>
          <a:prstGeom prst="rect">
            <a:avLst/>
          </a:prstGeom>
        </p:spPr>
      </p:pic>
      <p:graphicFrame>
        <p:nvGraphicFramePr>
          <p:cNvPr id="10" name="Tabel 10">
            <a:extLst>
              <a:ext uri="{FF2B5EF4-FFF2-40B4-BE49-F238E27FC236}">
                <a16:creationId xmlns:a16="http://schemas.microsoft.com/office/drawing/2014/main" id="{F7A37299-342B-4214-B018-209A635937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296791"/>
              </p:ext>
            </p:extLst>
          </p:nvPr>
        </p:nvGraphicFramePr>
        <p:xfrm>
          <a:off x="1043608" y="4209766"/>
          <a:ext cx="6096000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4687383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dirty="0" err="1"/>
                        <a:t>Hij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weegt</a:t>
                      </a:r>
                      <a:r>
                        <a:rPr lang="en-US" sz="1600" dirty="0"/>
                        <a:t> nu 63 kilo</a:t>
                      </a:r>
                    </a:p>
                    <a:p>
                      <a:pPr marL="0" indent="0">
                        <a:buNone/>
                      </a:pPr>
                      <a:endParaRPr lang="en-US" sz="1600" dirty="0"/>
                    </a:p>
                    <a:p>
                      <a:pPr marL="0" indent="0">
                        <a:buNone/>
                      </a:pPr>
                      <a:r>
                        <a:rPr lang="en-US" sz="1600" dirty="0"/>
                        <a:t>BMI: 63 : (1.95 x 1.95) =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16,6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600" dirty="0"/>
                        <a:t>Met </a:t>
                      </a:r>
                      <a:r>
                        <a:rPr lang="en-US" sz="1600" dirty="0" err="1"/>
                        <a:t>dit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gewicht</a:t>
                      </a:r>
                      <a:r>
                        <a:rPr lang="en-US" sz="1600" dirty="0"/>
                        <a:t> is </a:t>
                      </a:r>
                      <a:r>
                        <a:rPr lang="en-US" sz="1600" dirty="0" err="1"/>
                        <a:t>hij</a:t>
                      </a:r>
                      <a:r>
                        <a:rPr lang="en-US" sz="1600" dirty="0"/>
                        <a:t> te </a:t>
                      </a:r>
                      <a:r>
                        <a:rPr lang="en-US" sz="1600" dirty="0" err="1"/>
                        <a:t>licht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6208071"/>
                  </a:ext>
                </a:extLst>
              </a:tr>
            </a:tbl>
          </a:graphicData>
        </a:graphic>
      </p:graphicFrame>
      <p:graphicFrame>
        <p:nvGraphicFramePr>
          <p:cNvPr id="12" name="Tabel 12">
            <a:extLst>
              <a:ext uri="{FF2B5EF4-FFF2-40B4-BE49-F238E27FC236}">
                <a16:creationId xmlns:a16="http://schemas.microsoft.com/office/drawing/2014/main" id="{07D19951-644D-493A-8E75-15BF103448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281380"/>
              </p:ext>
            </p:extLst>
          </p:nvPr>
        </p:nvGraphicFramePr>
        <p:xfrm>
          <a:off x="1043608" y="5737960"/>
          <a:ext cx="6984776" cy="1028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4776">
                  <a:extLst>
                    <a:ext uri="{9D8B030D-6E8A-4147-A177-3AD203B41FA5}">
                      <a16:colId xmlns:a16="http://schemas.microsoft.com/office/drawing/2014/main" val="3524653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dirty="0"/>
                        <a:t>De </a:t>
                      </a:r>
                      <a:r>
                        <a:rPr lang="en-US" sz="1600" dirty="0" err="1"/>
                        <a:t>diëtiste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geeft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aan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hij</a:t>
                      </a:r>
                      <a:r>
                        <a:rPr lang="en-US" sz="1600" dirty="0"/>
                        <a:t> 15 kilo </a:t>
                      </a:r>
                      <a:r>
                        <a:rPr lang="en-US" sz="1600" dirty="0" err="1"/>
                        <a:t>moet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aankomen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>
                          <a:sym typeface="Wingdings" pitchFamily="2" charset="2"/>
                        </a:rPr>
                        <a:t> 63 + 15 = 78 kilo</a:t>
                      </a:r>
                    </a:p>
                    <a:p>
                      <a:pPr marL="0" indent="0">
                        <a:buNone/>
                      </a:pPr>
                      <a:endParaRPr lang="en-US" sz="1600" dirty="0">
                        <a:sym typeface="Wingdings" pitchFamily="2" charset="2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600" dirty="0">
                          <a:sym typeface="Wingdings" pitchFamily="2" charset="2"/>
                        </a:rPr>
                        <a:t>BMI: 78 : (1.95 x 1.95) =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20,5 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690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252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454327"/>
          </a:xfrm>
        </p:spPr>
        <p:txBody>
          <a:bodyPr>
            <a:noAutofit/>
          </a:bodyPr>
          <a:lstStyle/>
          <a:p>
            <a:r>
              <a:rPr lang="en-US" sz="2800" dirty="0" err="1"/>
              <a:t>Opdracht</a:t>
            </a:r>
            <a:r>
              <a:rPr lang="en-US" sz="2800" dirty="0"/>
              <a:t> 2 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56346" y="1052736"/>
            <a:ext cx="7633742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heer</a:t>
            </a:r>
            <a:r>
              <a:rPr lang="en-US" dirty="0"/>
              <a:t> </a:t>
            </a:r>
            <a:r>
              <a:rPr lang="en-US" dirty="0" err="1"/>
              <a:t>Velthuis</a:t>
            </a:r>
            <a:r>
              <a:rPr lang="en-US" dirty="0"/>
              <a:t> </a:t>
            </a:r>
            <a:r>
              <a:rPr lang="en-US" dirty="0" err="1"/>
              <a:t>gebruikt</a:t>
            </a:r>
            <a:r>
              <a:rPr lang="en-US" dirty="0"/>
              <a:t> </a:t>
            </a:r>
            <a:r>
              <a:rPr lang="en-US" dirty="0" err="1"/>
              <a:t>sinds</a:t>
            </a:r>
            <a:r>
              <a:rPr lang="en-US" dirty="0"/>
              <a:t> </a:t>
            </a:r>
            <a:r>
              <a:rPr lang="en-US" dirty="0" err="1"/>
              <a:t>enkele</a:t>
            </a:r>
            <a:r>
              <a:rPr lang="en-US" dirty="0"/>
              <a:t> </a:t>
            </a:r>
            <a:r>
              <a:rPr lang="en-US" dirty="0" err="1"/>
              <a:t>jaren</a:t>
            </a:r>
            <a:r>
              <a:rPr lang="en-US" dirty="0"/>
              <a:t> </a:t>
            </a:r>
            <a:r>
              <a:rPr lang="en-US" dirty="0" err="1"/>
              <a:t>medicatie</a:t>
            </a:r>
            <a:r>
              <a:rPr lang="en-US" dirty="0"/>
              <a:t> </a:t>
            </a:r>
            <a:r>
              <a:rPr lang="en-US" dirty="0" err="1"/>
              <a:t>tegen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psychische</a:t>
            </a:r>
            <a:r>
              <a:rPr lang="en-US" dirty="0"/>
              <a:t> </a:t>
            </a:r>
            <a:r>
              <a:rPr lang="en-US" dirty="0" err="1"/>
              <a:t>klachten</a:t>
            </a:r>
            <a:r>
              <a:rPr lang="en-US" dirty="0"/>
              <a:t>.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probeert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</a:t>
            </a:r>
            <a:r>
              <a:rPr lang="en-US" dirty="0" err="1"/>
              <a:t>ondanks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vergrote</a:t>
            </a:r>
            <a:r>
              <a:rPr lang="en-US" dirty="0"/>
              <a:t> </a:t>
            </a:r>
            <a:r>
              <a:rPr lang="en-US" dirty="0" err="1"/>
              <a:t>eetlust</a:t>
            </a:r>
            <a:r>
              <a:rPr lang="en-US" dirty="0"/>
              <a:t>,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.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weegt</a:t>
            </a:r>
            <a:r>
              <a:rPr lang="en-US" dirty="0"/>
              <a:t> nu 80 kilo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lengte</a:t>
            </a:r>
            <a:r>
              <a:rPr lang="en-US" dirty="0"/>
              <a:t> van 1,82 m.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dirty="0" err="1"/>
              <a:t>Bereken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BMI</a:t>
            </a:r>
          </a:p>
          <a:p>
            <a:pPr marL="514350" indent="-514350">
              <a:buAutoNum type="alphaLcPeriod"/>
            </a:pPr>
            <a:endParaRPr lang="en-US" dirty="0"/>
          </a:p>
          <a:p>
            <a:pPr marL="514350" indent="-514350">
              <a:buAutoNum type="alphaLcPeriod"/>
            </a:pPr>
            <a:endParaRPr lang="en-US" dirty="0"/>
          </a:p>
          <a:p>
            <a:pPr marL="0" indent="0">
              <a:buNone/>
            </a:pP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b. </a:t>
            </a:r>
            <a:r>
              <a:rPr lang="en-US" dirty="0" err="1"/>
              <a:t>Geef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of </a:t>
            </a:r>
            <a:r>
              <a:rPr lang="en-US" dirty="0" err="1"/>
              <a:t>hij</a:t>
            </a:r>
            <a:r>
              <a:rPr lang="en-US" dirty="0"/>
              <a:t> nu </a:t>
            </a:r>
            <a:r>
              <a:rPr lang="en-US" dirty="0" err="1"/>
              <a:t>een</a:t>
            </a:r>
            <a:r>
              <a:rPr lang="en-US" dirty="0"/>
              <a:t> te </a:t>
            </a:r>
            <a:r>
              <a:rPr lang="en-US" dirty="0" err="1"/>
              <a:t>licht</a:t>
            </a:r>
            <a:r>
              <a:rPr lang="en-US" dirty="0"/>
              <a:t>, </a:t>
            </a:r>
            <a:r>
              <a:rPr lang="en-US" dirty="0" err="1"/>
              <a:t>gezond</a:t>
            </a:r>
            <a:r>
              <a:rPr lang="en-US" dirty="0"/>
              <a:t>, te </a:t>
            </a:r>
            <a:r>
              <a:rPr lang="en-US" dirty="0" err="1"/>
              <a:t>zwaar</a:t>
            </a:r>
            <a:r>
              <a:rPr lang="en-US" dirty="0"/>
              <a:t> of </a:t>
            </a:r>
            <a:r>
              <a:rPr lang="en-US" dirty="0" err="1"/>
              <a:t>veel</a:t>
            </a:r>
            <a:r>
              <a:rPr lang="en-US" dirty="0"/>
              <a:t> te </a:t>
            </a:r>
            <a:r>
              <a:rPr lang="en-US" dirty="0" err="1"/>
              <a:t>zwaar</a:t>
            </a:r>
            <a:r>
              <a:rPr lang="en-US" dirty="0"/>
              <a:t> </a:t>
            </a:r>
            <a:r>
              <a:rPr lang="en-US" dirty="0" err="1"/>
              <a:t>gewicht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.</a:t>
            </a:r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3A050F43-46EC-4D32-9259-B8D3AE7AD0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126824"/>
              </p:ext>
            </p:extLst>
          </p:nvPr>
        </p:nvGraphicFramePr>
        <p:xfrm>
          <a:off x="1182730" y="4109080"/>
          <a:ext cx="3029230" cy="541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9230">
                  <a:extLst>
                    <a:ext uri="{9D8B030D-6E8A-4147-A177-3AD203B41FA5}">
                      <a16:colId xmlns:a16="http://schemas.microsoft.com/office/drawing/2014/main" val="1443019314"/>
                    </a:ext>
                  </a:extLst>
                </a:gridCol>
              </a:tblGrid>
              <a:tr h="33540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80 : (1.82 x 1.82) =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24,2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850760"/>
                  </a:ext>
                </a:extLst>
              </a:tr>
            </a:tbl>
          </a:graphicData>
        </a:graphic>
      </p:graphicFrame>
      <p:pic>
        <p:nvPicPr>
          <p:cNvPr id="7" name="Afbeelding 6">
            <a:extLst>
              <a:ext uri="{FF2B5EF4-FFF2-40B4-BE49-F238E27FC236}">
                <a16:creationId xmlns:a16="http://schemas.microsoft.com/office/drawing/2014/main" id="{126A1D9B-EC1B-481A-AAAF-8A717D5038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730" y="3252976"/>
            <a:ext cx="3397348" cy="640080"/>
          </a:xfrm>
          <a:prstGeom prst="rect">
            <a:avLst/>
          </a:prstGeom>
        </p:spPr>
      </p:pic>
      <p:graphicFrame>
        <p:nvGraphicFramePr>
          <p:cNvPr id="8" name="Tabel 8">
            <a:extLst>
              <a:ext uri="{FF2B5EF4-FFF2-40B4-BE49-F238E27FC236}">
                <a16:creationId xmlns:a16="http://schemas.microsoft.com/office/drawing/2014/main" id="{EA3BE03E-9781-4B2D-8293-7E4B48A2F8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885848"/>
              </p:ext>
            </p:extLst>
          </p:nvPr>
        </p:nvGraphicFramePr>
        <p:xfrm>
          <a:off x="1182730" y="5806400"/>
          <a:ext cx="2597182" cy="50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7182">
                  <a:extLst>
                    <a:ext uri="{9D8B030D-6E8A-4147-A177-3AD203B41FA5}">
                      <a16:colId xmlns:a16="http://schemas.microsoft.com/office/drawing/2014/main" val="1340102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Dit</a:t>
                      </a:r>
                      <a:r>
                        <a:rPr lang="en-US" dirty="0"/>
                        <a:t> is </a:t>
                      </a:r>
                      <a:r>
                        <a:rPr lang="en-US" dirty="0" err="1"/>
                        <a:t>een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gezond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gewicht</a:t>
                      </a:r>
                      <a:endParaRPr lang="nl-NL" dirty="0"/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873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375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Oefenen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484784"/>
            <a:ext cx="7633742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Mevrouw</a:t>
            </a:r>
            <a:r>
              <a:rPr lang="en-US" dirty="0"/>
              <a:t> </a:t>
            </a:r>
            <a:r>
              <a:rPr lang="en-US" dirty="0" err="1"/>
              <a:t>Sanderink</a:t>
            </a:r>
            <a:r>
              <a:rPr lang="en-US" dirty="0"/>
              <a:t> (32) </a:t>
            </a:r>
            <a:r>
              <a:rPr lang="en-US" dirty="0" err="1"/>
              <a:t>weegt</a:t>
            </a:r>
            <a:r>
              <a:rPr lang="en-US" dirty="0"/>
              <a:t> 72 kilo,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lengte</a:t>
            </a:r>
            <a:r>
              <a:rPr lang="en-US" dirty="0"/>
              <a:t> is 1.63 m.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doet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lijn</a:t>
            </a:r>
            <a:r>
              <a:rPr lang="en-US" dirty="0"/>
              <a:t>.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streefgewicht</a:t>
            </a:r>
            <a:r>
              <a:rPr lang="en-US" dirty="0"/>
              <a:t> is 55 kg.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lphaLcPeriod"/>
            </a:pPr>
            <a:r>
              <a:rPr lang="en-US" dirty="0" err="1"/>
              <a:t>Bereken</a:t>
            </a:r>
            <a:r>
              <a:rPr lang="en-US" dirty="0"/>
              <a:t>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huidige</a:t>
            </a:r>
            <a:r>
              <a:rPr lang="en-US" dirty="0"/>
              <a:t> BMI</a:t>
            </a:r>
          </a:p>
          <a:p>
            <a:pPr marL="514350" indent="-514350">
              <a:buAutoNum type="alphaLcPeriod"/>
            </a:pPr>
            <a:r>
              <a:rPr lang="en-US" dirty="0" err="1"/>
              <a:t>Geef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of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licht</a:t>
            </a:r>
            <a:r>
              <a:rPr lang="en-US" dirty="0"/>
              <a:t>, </a:t>
            </a:r>
            <a:r>
              <a:rPr lang="en-US" dirty="0" err="1"/>
              <a:t>gezond</a:t>
            </a:r>
            <a:r>
              <a:rPr lang="en-US" dirty="0"/>
              <a:t>,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zwaar</a:t>
            </a:r>
            <a:r>
              <a:rPr lang="en-US" dirty="0"/>
              <a:t> of </a:t>
            </a:r>
            <a:r>
              <a:rPr lang="en-US" dirty="0" err="1"/>
              <a:t>veel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zwaar</a:t>
            </a:r>
            <a:r>
              <a:rPr lang="en-US" dirty="0"/>
              <a:t> is.</a:t>
            </a:r>
          </a:p>
          <a:p>
            <a:pPr marL="514350" indent="-514350">
              <a:buAutoNum type="alphaLcPeriod"/>
            </a:pPr>
            <a:r>
              <a:rPr lang="en-US" dirty="0" err="1"/>
              <a:t>Bereken</a:t>
            </a:r>
            <a:r>
              <a:rPr lang="en-US" dirty="0"/>
              <a:t> </a:t>
            </a:r>
            <a:r>
              <a:rPr lang="en-US" dirty="0" err="1"/>
              <a:t>haar</a:t>
            </a:r>
            <a:r>
              <a:rPr lang="en-US" dirty="0"/>
              <a:t> BMI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streefgewicht</a:t>
            </a:r>
            <a:r>
              <a:rPr lang="en-US" dirty="0"/>
              <a:t> van 55 kg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behaald</a:t>
            </a:r>
            <a:r>
              <a:rPr lang="en-US" dirty="0"/>
              <a:t>.</a:t>
            </a:r>
          </a:p>
          <a:p>
            <a:pPr marL="514350" lvl="0" indent="-514350">
              <a:buClr>
                <a:srgbClr val="D16349"/>
              </a:buClr>
              <a:buFont typeface="Wingdings 2"/>
              <a:buAutoNum type="alphaLcPeriod"/>
            </a:pPr>
            <a:r>
              <a:rPr lang="en-US" dirty="0" err="1"/>
              <a:t>Geef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of </a:t>
            </a:r>
            <a:r>
              <a:rPr lang="en-US" dirty="0" err="1"/>
              <a:t>haar</a:t>
            </a:r>
            <a:r>
              <a:rPr lang="en-US" dirty="0"/>
              <a:t> </a:t>
            </a:r>
            <a:r>
              <a:rPr lang="en-US" dirty="0" err="1"/>
              <a:t>streefgewicht</a:t>
            </a:r>
            <a:r>
              <a:rPr lang="en-US" dirty="0"/>
              <a:t> </a:t>
            </a:r>
            <a:r>
              <a:rPr lang="en-US" dirty="0" err="1">
                <a:solidFill>
                  <a:prstClr val="black"/>
                </a:solidFill>
              </a:rPr>
              <a:t>te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licht</a:t>
            </a:r>
            <a:r>
              <a:rPr lang="en-US" dirty="0">
                <a:solidFill>
                  <a:prstClr val="black"/>
                </a:solidFill>
              </a:rPr>
              <a:t>, </a:t>
            </a:r>
            <a:r>
              <a:rPr lang="en-US" dirty="0" err="1">
                <a:solidFill>
                  <a:prstClr val="black"/>
                </a:solidFill>
              </a:rPr>
              <a:t>gezond</a:t>
            </a:r>
            <a:r>
              <a:rPr lang="en-US" dirty="0">
                <a:solidFill>
                  <a:prstClr val="black"/>
                </a:solidFill>
              </a:rPr>
              <a:t>, </a:t>
            </a:r>
            <a:r>
              <a:rPr lang="en-US" dirty="0" err="1">
                <a:solidFill>
                  <a:prstClr val="black"/>
                </a:solidFill>
              </a:rPr>
              <a:t>te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zwaar</a:t>
            </a:r>
            <a:r>
              <a:rPr lang="en-US" dirty="0">
                <a:solidFill>
                  <a:prstClr val="black"/>
                </a:solidFill>
              </a:rPr>
              <a:t> of </a:t>
            </a:r>
            <a:r>
              <a:rPr lang="en-US" dirty="0" err="1">
                <a:solidFill>
                  <a:prstClr val="black"/>
                </a:solidFill>
              </a:rPr>
              <a:t>veel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te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zwaar</a:t>
            </a:r>
            <a:r>
              <a:rPr lang="en-US" dirty="0">
                <a:solidFill>
                  <a:prstClr val="black"/>
                </a:solidFill>
              </a:rPr>
              <a:t> is.</a:t>
            </a:r>
          </a:p>
          <a:p>
            <a:pPr marL="514350" lvl="0" indent="-514350">
              <a:buClr>
                <a:srgbClr val="D16349"/>
              </a:buClr>
              <a:buFont typeface="Wingdings 2"/>
              <a:buAutoNum type="alphaLcPeriod"/>
            </a:pPr>
            <a:r>
              <a:rPr lang="en-US" dirty="0" err="1">
                <a:solidFill>
                  <a:prstClr val="black"/>
                </a:solidFill>
              </a:rPr>
              <a:t>Welk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advies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geef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jij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aan</a:t>
            </a:r>
            <a:r>
              <a:rPr lang="en-US" dirty="0">
                <a:solidFill>
                  <a:prstClr val="black"/>
                </a:solidFill>
              </a:rPr>
              <a:t> mw. </a:t>
            </a:r>
            <a:r>
              <a:rPr lang="en-US" dirty="0" err="1">
                <a:solidFill>
                  <a:prstClr val="black"/>
                </a:solidFill>
              </a:rPr>
              <a:t>Sanderink</a:t>
            </a:r>
            <a:r>
              <a:rPr lang="en-US" dirty="0">
                <a:solidFill>
                  <a:prstClr val="black"/>
                </a:solidFill>
              </a:rPr>
              <a:t>? </a:t>
            </a:r>
            <a:r>
              <a:rPr lang="en-US" dirty="0" err="1">
                <a:solidFill>
                  <a:prstClr val="black"/>
                </a:solidFill>
              </a:rPr>
              <a:t>Kies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optie</a:t>
            </a:r>
            <a:r>
              <a:rPr lang="en-US" dirty="0">
                <a:solidFill>
                  <a:prstClr val="black"/>
                </a:solidFill>
              </a:rPr>
              <a:t> 1 of </a:t>
            </a:r>
            <a:r>
              <a:rPr lang="en-US" dirty="0" err="1">
                <a:solidFill>
                  <a:prstClr val="black"/>
                </a:solidFill>
              </a:rPr>
              <a:t>optie</a:t>
            </a:r>
            <a:r>
              <a:rPr lang="en-US" dirty="0">
                <a:solidFill>
                  <a:prstClr val="black"/>
                </a:solidFill>
              </a:rPr>
              <a:t> 2.</a:t>
            </a:r>
          </a:p>
          <a:p>
            <a:pPr marL="0" lvl="0" indent="0">
              <a:buClr>
                <a:srgbClr val="D16349"/>
              </a:buClr>
              <a:buNone/>
            </a:pPr>
            <a:r>
              <a:rPr lang="en-US" dirty="0" err="1">
                <a:solidFill>
                  <a:prstClr val="black"/>
                </a:solidFill>
              </a:rPr>
              <a:t>Optie</a:t>
            </a:r>
            <a:r>
              <a:rPr lang="en-US" dirty="0">
                <a:solidFill>
                  <a:prstClr val="black"/>
                </a:solidFill>
              </a:rPr>
              <a:t> 1: het is </a:t>
            </a:r>
            <a:r>
              <a:rPr lang="en-US" dirty="0" err="1">
                <a:solidFill>
                  <a:prstClr val="black"/>
                </a:solidFill>
              </a:rPr>
              <a:t>wel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verstandig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om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aan</a:t>
            </a:r>
            <a:r>
              <a:rPr lang="en-US" dirty="0">
                <a:solidFill>
                  <a:prstClr val="black"/>
                </a:solidFill>
              </a:rPr>
              <a:t> de </a:t>
            </a:r>
            <a:r>
              <a:rPr lang="en-US" dirty="0" err="1">
                <a:solidFill>
                  <a:prstClr val="black"/>
                </a:solidFill>
              </a:rPr>
              <a:t>lijn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te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doen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D16349"/>
              </a:buClr>
              <a:buNone/>
            </a:pPr>
            <a:r>
              <a:rPr lang="en-US" dirty="0" err="1">
                <a:solidFill>
                  <a:prstClr val="black"/>
                </a:solidFill>
              </a:rPr>
              <a:t>Optie</a:t>
            </a:r>
            <a:r>
              <a:rPr lang="en-US" dirty="0">
                <a:solidFill>
                  <a:prstClr val="black"/>
                </a:solidFill>
              </a:rPr>
              <a:t> 2: het is </a:t>
            </a:r>
            <a:r>
              <a:rPr lang="en-US" dirty="0" err="1">
                <a:solidFill>
                  <a:prstClr val="black"/>
                </a:solidFill>
              </a:rPr>
              <a:t>niet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verstandig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om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aan</a:t>
            </a:r>
            <a:r>
              <a:rPr lang="en-US" dirty="0">
                <a:solidFill>
                  <a:prstClr val="black"/>
                </a:solidFill>
              </a:rPr>
              <a:t> de </a:t>
            </a:r>
            <a:r>
              <a:rPr lang="en-US" dirty="0" err="1">
                <a:solidFill>
                  <a:prstClr val="black"/>
                </a:solidFill>
              </a:rPr>
              <a:t>lijn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te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doen</a:t>
            </a:r>
            <a:endParaRPr lang="en-US" dirty="0">
              <a:solidFill>
                <a:prstClr val="black"/>
              </a:solidFill>
            </a:endParaRPr>
          </a:p>
          <a:p>
            <a:pPr marL="514350" indent="-514350">
              <a:buAutoNum type="alphaL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1994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Uitwerking</a:t>
            </a:r>
            <a:r>
              <a:rPr lang="en-US" dirty="0"/>
              <a:t> </a:t>
            </a:r>
            <a:r>
              <a:rPr lang="en-US" dirty="0" err="1"/>
              <a:t>opdracht</a:t>
            </a:r>
            <a:r>
              <a:rPr lang="en-US" dirty="0"/>
              <a:t> </a:t>
            </a:r>
            <a:r>
              <a:rPr lang="en-US" dirty="0" err="1"/>
              <a:t>instaptoets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lphaLcPeriod"/>
            </a:pPr>
            <a:r>
              <a:rPr lang="en-US" dirty="0"/>
              <a:t>BMI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gewicht</a:t>
            </a:r>
            <a:r>
              <a:rPr lang="en-US" dirty="0">
                <a:sym typeface="Wingdings" pitchFamily="2" charset="2"/>
              </a:rPr>
              <a:t> : (</a:t>
            </a:r>
            <a:r>
              <a:rPr lang="en-US" dirty="0" err="1">
                <a:sym typeface="Wingdings" pitchFamily="2" charset="2"/>
              </a:rPr>
              <a:t>lengte</a:t>
            </a:r>
            <a:r>
              <a:rPr lang="en-US" dirty="0">
                <a:sym typeface="Wingdings" pitchFamily="2" charset="2"/>
              </a:rPr>
              <a:t> x </a:t>
            </a:r>
            <a:r>
              <a:rPr lang="en-US" dirty="0" err="1">
                <a:sym typeface="Wingdings" pitchFamily="2" charset="2"/>
              </a:rPr>
              <a:t>lengte</a:t>
            </a:r>
            <a:r>
              <a:rPr lang="en-US" dirty="0">
                <a:sym typeface="Wingdings" pitchFamily="2" charset="2"/>
              </a:rPr>
              <a:t>)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72 : (1.63 x 1.63) =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27,1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b. </a:t>
            </a:r>
            <a:r>
              <a:rPr lang="en-US" dirty="0" err="1">
                <a:sym typeface="Wingdings" pitchFamily="2" charset="2"/>
              </a:rPr>
              <a:t>Zij</a:t>
            </a:r>
            <a:r>
              <a:rPr lang="en-US" dirty="0">
                <a:sym typeface="Wingdings" pitchFamily="2" charset="2"/>
              </a:rPr>
              <a:t> is </a:t>
            </a:r>
            <a:r>
              <a:rPr lang="en-US" dirty="0" err="1">
                <a:sym typeface="Wingdings" pitchFamily="2" charset="2"/>
              </a:rPr>
              <a:t>te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zwaar</a:t>
            </a:r>
            <a:r>
              <a:rPr lang="en-US" dirty="0">
                <a:sym typeface="Wingdings" pitchFamily="2" charset="2"/>
              </a:rPr>
              <a:t>  25 – 29,9</a:t>
            </a:r>
          </a:p>
          <a:p>
            <a:pPr marL="0" indent="0">
              <a:buNone/>
            </a:pPr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c. BMI  55 : (1.63 x 1.63) =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20,7</a:t>
            </a:r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d. </a:t>
            </a:r>
            <a:r>
              <a:rPr lang="en-US" dirty="0" err="1">
                <a:sym typeface="Wingdings" pitchFamily="2" charset="2"/>
              </a:rPr>
              <a:t>Dit</a:t>
            </a:r>
            <a:r>
              <a:rPr lang="en-US" dirty="0">
                <a:sym typeface="Wingdings" pitchFamily="2" charset="2"/>
              </a:rPr>
              <a:t> is </a:t>
            </a:r>
            <a:r>
              <a:rPr lang="en-US" dirty="0" err="1">
                <a:sym typeface="Wingdings" pitchFamily="2" charset="2"/>
              </a:rPr>
              <a:t>een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olidFill>
                  <a:srgbClr val="FF0000"/>
                </a:solidFill>
                <a:sym typeface="Wingdings" pitchFamily="2" charset="2"/>
              </a:rPr>
              <a:t>gezond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gewicht</a:t>
            </a:r>
            <a:r>
              <a:rPr lang="en-US" dirty="0">
                <a:sym typeface="Wingdings" pitchFamily="2" charset="2"/>
              </a:rPr>
              <a:t>  18,5 – 24,9</a:t>
            </a:r>
          </a:p>
          <a:p>
            <a:pPr marL="0" indent="0">
              <a:buNone/>
            </a:pPr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e. Je </a:t>
            </a:r>
            <a:r>
              <a:rPr lang="en-US" dirty="0" err="1">
                <a:sym typeface="Wingdings" pitchFamily="2" charset="2"/>
              </a:rPr>
              <a:t>gaat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naar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een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gezond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gewicht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dirty="0" err="1">
                <a:sym typeface="Wingdings" pitchFamily="2" charset="2"/>
              </a:rPr>
              <a:t>dus</a:t>
            </a:r>
            <a:r>
              <a:rPr lang="en-US" dirty="0">
                <a:sym typeface="Wingdings" pitchFamily="2" charset="2"/>
              </a:rPr>
              <a:t> is het </a:t>
            </a:r>
            <a:r>
              <a:rPr lang="en-US" dirty="0" err="1">
                <a:solidFill>
                  <a:srgbClr val="FF0000"/>
                </a:solidFill>
                <a:sym typeface="Wingdings" pitchFamily="2" charset="2"/>
              </a:rPr>
              <a:t>verstandig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om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te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lijnen</a:t>
            </a:r>
            <a:r>
              <a:rPr lang="en-US" dirty="0">
                <a:sym typeface="Wingdings" pitchFamily="2" charset="2"/>
              </a:rPr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4602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2E5B7-DC52-4D4A-951C-1B06129F5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Body Mass Index (2)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D1243B-7C8E-46A2-A617-C9029CA4B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404332"/>
            <a:ext cx="7633742" cy="5453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Wil je het </a:t>
            </a:r>
            <a:r>
              <a:rPr lang="en-US" dirty="0" err="1">
                <a:sym typeface="Wingdings" pitchFamily="2" charset="2"/>
              </a:rPr>
              <a:t>gewicht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berekenen</a:t>
            </a:r>
            <a:r>
              <a:rPr lang="en-US" dirty="0">
                <a:sym typeface="Wingdings" pitchFamily="2" charset="2"/>
              </a:rPr>
              <a:t>? </a:t>
            </a:r>
            <a:br>
              <a:rPr lang="en-US" dirty="0">
                <a:sym typeface="Wingdings" pitchFamily="2" charset="2"/>
              </a:rPr>
            </a:br>
            <a:br>
              <a:rPr lang="en-US" dirty="0">
                <a:sym typeface="Wingdings" pitchFamily="2" charset="2"/>
              </a:rPr>
            </a:br>
            <a:r>
              <a:rPr lang="en-US" dirty="0" err="1">
                <a:sym typeface="Wingdings" pitchFamily="2" charset="2"/>
              </a:rPr>
              <a:t>Gewicht</a:t>
            </a:r>
            <a:r>
              <a:rPr lang="en-US" dirty="0">
                <a:sym typeface="Wingdings" pitchFamily="2" charset="2"/>
              </a:rPr>
              <a:t> = BMI x </a:t>
            </a:r>
            <a:r>
              <a:rPr lang="en-US" dirty="0" err="1">
                <a:sym typeface="Wingdings" pitchFamily="2" charset="2"/>
              </a:rPr>
              <a:t>Lengte</a:t>
            </a:r>
            <a:r>
              <a:rPr lang="nl-NL" b="1" baseline="30000" dirty="0">
                <a:sym typeface="Wingdings" pitchFamily="2" charset="2"/>
              </a:rPr>
              <a:t>2</a:t>
            </a:r>
            <a:endParaRPr lang="en-US" baseline="-25000" dirty="0"/>
          </a:p>
          <a:p>
            <a:pPr marL="0" indent="0">
              <a:buNone/>
            </a:pPr>
            <a:r>
              <a:rPr lang="en-US" dirty="0" err="1"/>
              <a:t>Gewicht</a:t>
            </a:r>
            <a:r>
              <a:rPr lang="en-US" dirty="0"/>
              <a:t> = BMI x (</a:t>
            </a:r>
            <a:r>
              <a:rPr lang="en-US" dirty="0" err="1"/>
              <a:t>lengte</a:t>
            </a:r>
            <a:r>
              <a:rPr lang="en-US" dirty="0"/>
              <a:t> x </a:t>
            </a:r>
            <a:r>
              <a:rPr lang="en-US" dirty="0" err="1"/>
              <a:t>lengte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>De heer </a:t>
            </a:r>
            <a:r>
              <a:rPr lang="nl-NL" dirty="0" err="1"/>
              <a:t>Edding</a:t>
            </a:r>
            <a:r>
              <a:rPr lang="nl-NL" dirty="0"/>
              <a:t> is tijdens zijn ziekbed veel afgevallen. Volgens de </a:t>
            </a:r>
            <a:r>
              <a:rPr lang="nl-NL" dirty="0" err="1"/>
              <a:t>dietiste</a:t>
            </a:r>
            <a:r>
              <a:rPr lang="nl-NL" dirty="0"/>
              <a:t> is zijn BMI nu nog maar 15 bij een lengte van 1,85.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a. Bereken </a:t>
            </a:r>
            <a:r>
              <a:rPr lang="nl-NL" b="1" u="sng" dirty="0"/>
              <a:t>hoe zwaar </a:t>
            </a:r>
            <a:r>
              <a:rPr lang="nl-NL" dirty="0"/>
              <a:t>hij nu is. Geef je antwoord in één cijfer achter de komma</a:t>
            </a:r>
            <a:endParaRPr lang="en-US" dirty="0"/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46987A20-6D2A-4798-98D5-632817E1A7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234393"/>
              </p:ext>
            </p:extLst>
          </p:nvPr>
        </p:nvGraphicFramePr>
        <p:xfrm>
          <a:off x="1115616" y="5157192"/>
          <a:ext cx="609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8281883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000" dirty="0"/>
                        <a:t>Gewicht = 15 x 1,85</a:t>
                      </a:r>
                      <a:r>
                        <a:rPr lang="nl-NL" sz="2000" baseline="30000" dirty="0"/>
                        <a:t>2</a:t>
                      </a:r>
                      <a:r>
                        <a:rPr lang="nl-NL" sz="2000" dirty="0"/>
                        <a:t> = </a:t>
                      </a:r>
                      <a:r>
                        <a:rPr lang="nl-NL" sz="2000" u="sng" dirty="0">
                          <a:solidFill>
                            <a:srgbClr val="FF0000"/>
                          </a:solidFill>
                        </a:rPr>
                        <a:t>51,3 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038633"/>
                  </a:ext>
                </a:extLst>
              </a:tr>
            </a:tbl>
          </a:graphicData>
        </a:graphic>
      </p:graphicFrame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EF9CC690-37B0-419E-B453-E693F61FAA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589638"/>
              </p:ext>
            </p:extLst>
          </p:nvPr>
        </p:nvGraphicFramePr>
        <p:xfrm>
          <a:off x="1115616" y="5649456"/>
          <a:ext cx="609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5483406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000" dirty="0"/>
                        <a:t>Gewicht = 15 x (1,85 x 1,85)  = </a:t>
                      </a:r>
                      <a:r>
                        <a:rPr lang="nl-NL" sz="2000" b="0" u="sng" dirty="0">
                          <a:solidFill>
                            <a:srgbClr val="FF0000"/>
                          </a:solidFill>
                        </a:rPr>
                        <a:t>51,3 kg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448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1880984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b740500068ca6a65d1673997952baa55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f0d55163831cfaaa1afc723100ca85c9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542F83-5A21-4A30-AEEC-26048BCC510E}">
  <ds:schemaRefs>
    <ds:schemaRef ds:uri="http://purl.org/dc/dcmitype/"/>
    <ds:schemaRef ds:uri="http://schemas.microsoft.com/office/infopath/2007/PartnerControls"/>
    <ds:schemaRef ds:uri="0bfbde32-856c-4dfd-bc38-4322d606c322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169eb86d-0fb8-4364-bb17-d27f6b2029d0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713C2A0-D885-4BCD-90CA-DB8EF6E19EF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91E6213-13C5-4452-8DFC-F63F4A5052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596</Words>
  <Application>Microsoft Office PowerPoint</Application>
  <PresentationFormat>Diavoorstelling (4:3)</PresentationFormat>
  <Paragraphs>85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Calibri</vt:lpstr>
      <vt:lpstr>Gill Sans MT</vt:lpstr>
      <vt:lpstr>Impact</vt:lpstr>
      <vt:lpstr>Wingdings</vt:lpstr>
      <vt:lpstr>Wingdings 2</vt:lpstr>
      <vt:lpstr>Badge</vt:lpstr>
      <vt:lpstr> Body Mass Index</vt:lpstr>
      <vt:lpstr>Terugblik eenheden</vt:lpstr>
      <vt:lpstr>antwoorden</vt:lpstr>
      <vt:lpstr>Body Mass Index</vt:lpstr>
      <vt:lpstr>Opdracht 1</vt:lpstr>
      <vt:lpstr>Opdracht 2 </vt:lpstr>
      <vt:lpstr>Oefenen </vt:lpstr>
      <vt:lpstr>Uitwerking opdracht instaptoets</vt:lpstr>
      <vt:lpstr>Body Mass Index (2)</vt:lpstr>
      <vt:lpstr>oefenen</vt:lpstr>
      <vt:lpstr>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Body Mass Index</dc:title>
  <dc:creator>Judith Iedema</dc:creator>
  <cp:lastModifiedBy>Judith Iedema</cp:lastModifiedBy>
  <cp:revision>1</cp:revision>
  <dcterms:created xsi:type="dcterms:W3CDTF">2020-05-14T08:08:26Z</dcterms:created>
  <dcterms:modified xsi:type="dcterms:W3CDTF">2020-05-14T08:30:22Z</dcterms:modified>
</cp:coreProperties>
</file>