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43" d="100"/>
          <a:sy n="43" d="100"/>
        </p:scale>
        <p:origin x="42" y="17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4010474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83288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786426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40276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809186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EC365F-DA3E-4718-8AEF-169C1C7707C4}" type="datetimeFigureOut">
              <a:rPr lang="nl-NL" smtClean="0"/>
              <a:t>13-2-2018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883110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EC365F-DA3E-4718-8AEF-169C1C7707C4}" type="datetimeFigureOut">
              <a:rPr lang="nl-NL" smtClean="0"/>
              <a:t>13-2-2018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01514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EC365F-DA3E-4718-8AEF-169C1C7707C4}" type="datetimeFigureOut">
              <a:rPr lang="nl-NL" smtClean="0"/>
              <a:t>13-2-2018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2125746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EC365F-DA3E-4718-8AEF-169C1C7707C4}" type="datetimeFigureOut">
              <a:rPr lang="nl-NL" smtClean="0"/>
              <a:t>13-2-2018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303079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EC365F-DA3E-4718-8AEF-169C1C7707C4}" type="datetimeFigureOut">
              <a:rPr lang="nl-NL" smtClean="0"/>
              <a:t>13-2-2018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900591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EC365F-DA3E-4718-8AEF-169C1C7707C4}" type="datetimeFigureOut">
              <a:rPr lang="nl-NL" smtClean="0"/>
              <a:t>13-2-2018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2C0102-19A3-4392-B902-8466314EABF3}" type="slidenum">
              <a:rPr lang="nl-NL" smtClean="0"/>
              <a:t>‹nr.›</a:t>
            </a:fld>
            <a:endParaRPr lang="nl-NL"/>
          </a:p>
        </p:txBody>
      </p:sp>
    </p:spTree>
    <p:extLst>
      <p:ext uri="{BB962C8B-B14F-4D97-AF65-F5344CB8AC3E}">
        <p14:creationId xmlns:p14="http://schemas.microsoft.com/office/powerpoint/2010/main" val="769892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C365F-DA3E-4718-8AEF-169C1C7707C4}" type="datetimeFigureOut">
              <a:rPr lang="nl-NL" smtClean="0"/>
              <a:t>13-2-2018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C0102-19A3-4392-B902-8466314EABF3}" type="slidenum">
              <a:rPr lang="nl-NL" smtClean="0"/>
              <a:t>‹nr.›</a:t>
            </a:fld>
            <a:endParaRPr lang="nl-NL"/>
          </a:p>
        </p:txBody>
      </p:sp>
    </p:spTree>
    <p:extLst>
      <p:ext uri="{BB962C8B-B14F-4D97-AF65-F5344CB8AC3E}">
        <p14:creationId xmlns:p14="http://schemas.microsoft.com/office/powerpoint/2010/main" val="192449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74800" y="-668337"/>
            <a:ext cx="9144000" cy="2387600"/>
          </a:xfrm>
        </p:spPr>
        <p:txBody>
          <a:bodyPr/>
          <a:lstStyle/>
          <a:p>
            <a:r>
              <a:rPr lang="nl-NL" sz="8000" dirty="0" smtClean="0"/>
              <a:t>Bodemkunde les 3</a:t>
            </a:r>
            <a:endParaRPr lang="nl-NL" sz="8000" dirty="0"/>
          </a:p>
        </p:txBody>
      </p:sp>
      <p:sp>
        <p:nvSpPr>
          <p:cNvPr id="3" name="Ondertitel 2"/>
          <p:cNvSpPr>
            <a:spLocks noGrp="1"/>
          </p:cNvSpPr>
          <p:nvPr>
            <p:ph type="subTitle" idx="1"/>
          </p:nvPr>
        </p:nvSpPr>
        <p:spPr>
          <a:xfrm>
            <a:off x="1574800" y="1811338"/>
            <a:ext cx="9144000" cy="1655762"/>
          </a:xfrm>
        </p:spPr>
        <p:txBody>
          <a:bodyPr>
            <a:normAutofit/>
          </a:bodyPr>
          <a:lstStyle/>
          <a:p>
            <a:r>
              <a:rPr lang="nl-NL" sz="3600" b="1" dirty="0" smtClean="0"/>
              <a:t>PowerPoint</a:t>
            </a:r>
            <a:endParaRPr lang="nl-NL" sz="3600" b="1"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
        <p:nvSpPr>
          <p:cNvPr id="5" name="Rechthoek 4"/>
          <p:cNvSpPr/>
          <p:nvPr/>
        </p:nvSpPr>
        <p:spPr>
          <a:xfrm>
            <a:off x="355600" y="5152975"/>
            <a:ext cx="11582400" cy="369332"/>
          </a:xfrm>
          <a:prstGeom prst="rect">
            <a:avLst/>
          </a:prstGeom>
        </p:spPr>
        <p:txBody>
          <a:bodyPr wrap="square">
            <a:spAutoFit/>
          </a:bodyPr>
          <a:lstStyle/>
          <a:p>
            <a:r>
              <a:rPr lang="nl-NL" dirty="0">
                <a:latin typeface="Calibri" panose="020F0502020204030204" pitchFamily="34" charset="0"/>
                <a:ea typeface="Calibri" panose="020F0502020204030204" pitchFamily="34" charset="0"/>
                <a:cs typeface="Times New Roman" panose="02020603050405020304" pitchFamily="18" charset="0"/>
              </a:rPr>
              <a:t>https://wellant-my.sharepoint.com/personal/t_lievense_wellant_nl/Documents/Bodemkunde%20les%203.pptx?web=1</a:t>
            </a:r>
            <a:endParaRPr lang="nl-NL" dirty="0"/>
          </a:p>
        </p:txBody>
      </p:sp>
    </p:spTree>
    <p:extLst>
      <p:ext uri="{BB962C8B-B14F-4D97-AF65-F5344CB8AC3E}">
        <p14:creationId xmlns:p14="http://schemas.microsoft.com/office/powerpoint/2010/main" val="186226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2357978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0590"/>
            <a:ext cx="10515600" cy="1325563"/>
          </a:xfrm>
        </p:spPr>
        <p:txBody>
          <a:bodyPr/>
          <a:lstStyle/>
          <a:p>
            <a:r>
              <a:rPr lang="nl-NL" b="1" dirty="0" smtClean="0"/>
              <a:t>Leerdoelen</a:t>
            </a:r>
            <a:endParaRPr lang="nl-NL" b="1" dirty="0"/>
          </a:p>
        </p:txBody>
      </p:sp>
      <p:sp>
        <p:nvSpPr>
          <p:cNvPr id="3" name="Tijdelijke aanduiding voor inhoud 2"/>
          <p:cNvSpPr>
            <a:spLocks noGrp="1"/>
          </p:cNvSpPr>
          <p:nvPr>
            <p:ph idx="1"/>
          </p:nvPr>
        </p:nvSpPr>
        <p:spPr>
          <a:xfrm>
            <a:off x="838200" y="1159535"/>
            <a:ext cx="10515600" cy="4351338"/>
          </a:xfrm>
        </p:spPr>
        <p:txBody>
          <a:bodyPr/>
          <a:lstStyle/>
          <a:p>
            <a:r>
              <a:rPr lang="nl-NL" dirty="0" smtClean="0"/>
              <a:t>uitleggen welke functies bodemlucht, bodemwater en bodemwarmte hebben voor de plantengroei; </a:t>
            </a:r>
          </a:p>
          <a:p>
            <a:r>
              <a:rPr lang="nl-NL" dirty="0" smtClean="0"/>
              <a:t>uitleggen hoe luchtverversing in de bodem plaatsvindt;</a:t>
            </a:r>
          </a:p>
          <a:p>
            <a:r>
              <a:rPr lang="nl-NL" dirty="0" smtClean="0"/>
              <a:t> de verschillende waterniveaus in de bodem herkennen; </a:t>
            </a:r>
          </a:p>
          <a:p>
            <a:r>
              <a:rPr lang="nl-NL" dirty="0" smtClean="0"/>
              <a:t>uitleggen welke factoren een rol spelen bij de opname van water door planten; </a:t>
            </a:r>
          </a:p>
          <a:p>
            <a:r>
              <a:rPr lang="nl-NL" dirty="0" smtClean="0"/>
              <a:t>uitleggen waardoor opwarming van de bodem tot stand komt;</a:t>
            </a:r>
          </a:p>
          <a:p>
            <a:r>
              <a:rPr lang="nl-NL" dirty="0" smtClean="0"/>
              <a:t>opbouw van een bodemproﬁel beschrijven met de bijbehorende eigenschappen.</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4032267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Functies van bodemlucht</a:t>
            </a:r>
            <a:endParaRPr lang="nl-NL" b="1" dirty="0"/>
          </a:p>
        </p:txBody>
      </p:sp>
      <p:sp>
        <p:nvSpPr>
          <p:cNvPr id="3" name="Tijdelijke aanduiding voor inhoud 2"/>
          <p:cNvSpPr>
            <a:spLocks noGrp="1"/>
          </p:cNvSpPr>
          <p:nvPr>
            <p:ph idx="1"/>
          </p:nvPr>
        </p:nvSpPr>
        <p:spPr/>
        <p:txBody>
          <a:bodyPr>
            <a:normAutofit/>
          </a:bodyPr>
          <a:lstStyle/>
          <a:p>
            <a:r>
              <a:rPr lang="nl-NL" sz="3600" dirty="0" smtClean="0"/>
              <a:t>Zuurstof voor plantenwortels, kiemende zaden, de meeste bacteriën, schimmels en bodemdieren. </a:t>
            </a:r>
          </a:p>
          <a:p>
            <a:r>
              <a:rPr lang="nl-NL" sz="3600" dirty="0" smtClean="0"/>
              <a:t>Nodig voor vertering organisch materiaal</a:t>
            </a:r>
          </a:p>
          <a:p>
            <a:r>
              <a:rPr lang="nl-NL" sz="3600" dirty="0" smtClean="0"/>
              <a:t>Zonder zuurstof kan reductie met zwavel plaatsvinden.</a:t>
            </a:r>
            <a:endParaRPr lang="nl-NL" sz="3600"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3211911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Veel CO2 in de bodem</a:t>
            </a:r>
            <a:endParaRPr lang="nl-NL" b="1" dirty="0"/>
          </a:p>
        </p:txBody>
      </p:sp>
      <p:sp>
        <p:nvSpPr>
          <p:cNvPr id="3" name="Tijdelijke aanduiding voor inhoud 2"/>
          <p:cNvSpPr>
            <a:spLocks noGrp="1"/>
          </p:cNvSpPr>
          <p:nvPr>
            <p:ph idx="1"/>
          </p:nvPr>
        </p:nvSpPr>
        <p:spPr/>
        <p:txBody>
          <a:bodyPr/>
          <a:lstStyle/>
          <a:p>
            <a:r>
              <a:rPr lang="nl-NL" dirty="0" smtClean="0"/>
              <a:t>Plantenwortels, kiemende zaden, organische stof en het bodemleven hebben dus zuurstof nodig. Ze geven koolstofdioxide aan de bodem terug. Proefondervindelijk is vastgesteld dat de bodem 10 tot 20 keer zoveel koolstofdioxide (ongeveer 0,5%) bezit dan de atmosferische lucht. </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2634315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Uitwisseling lucht met de atmosfeer</a:t>
            </a:r>
            <a:endParaRPr lang="nl-NL" b="1" dirty="0"/>
          </a:p>
        </p:txBody>
      </p:sp>
      <p:sp>
        <p:nvSpPr>
          <p:cNvPr id="3" name="Tijdelijke aanduiding voor inhoud 2"/>
          <p:cNvSpPr>
            <a:spLocks noGrp="1"/>
          </p:cNvSpPr>
          <p:nvPr>
            <p:ph idx="1"/>
          </p:nvPr>
        </p:nvSpPr>
        <p:spPr>
          <a:xfrm>
            <a:off x="838200" y="1379576"/>
            <a:ext cx="10515600" cy="4351338"/>
          </a:xfrm>
        </p:spPr>
        <p:txBody>
          <a:bodyPr/>
          <a:lstStyle/>
          <a:p>
            <a:r>
              <a:rPr lang="nl-NL" dirty="0"/>
              <a:t>I</a:t>
            </a:r>
            <a:r>
              <a:rPr lang="nl-NL" dirty="0" smtClean="0"/>
              <a:t>nzakkend regenwater, </a:t>
            </a:r>
          </a:p>
          <a:p>
            <a:r>
              <a:rPr lang="nl-NL" dirty="0" smtClean="0"/>
              <a:t>Wind, </a:t>
            </a:r>
          </a:p>
          <a:p>
            <a:r>
              <a:rPr lang="nl-NL" dirty="0" smtClean="0"/>
              <a:t>Temperatuurschommelingen</a:t>
            </a:r>
          </a:p>
          <a:p>
            <a:r>
              <a:rPr lang="nl-NL" dirty="0" smtClean="0"/>
              <a:t>Luchtdrukverschillen.</a:t>
            </a:r>
          </a:p>
          <a:p>
            <a:r>
              <a:rPr lang="nl-NL" dirty="0" smtClean="0"/>
              <a:t>Grondbewerking</a:t>
            </a:r>
          </a:p>
          <a:p>
            <a:pPr lvl="1"/>
            <a:r>
              <a:rPr lang="nl-NL" dirty="0" smtClean="0"/>
              <a:t>Schoffelen</a:t>
            </a:r>
          </a:p>
          <a:p>
            <a:pPr lvl="1"/>
            <a:r>
              <a:rPr lang="nl-NL" dirty="0" smtClean="0"/>
              <a:t>Spitten</a:t>
            </a:r>
          </a:p>
          <a:p>
            <a:pPr lvl="1"/>
            <a:r>
              <a:rPr lang="nl-NL" dirty="0" smtClean="0"/>
              <a:t>Harken</a:t>
            </a:r>
          </a:p>
          <a:p>
            <a:pPr lvl="1"/>
            <a:r>
              <a:rPr lang="nl-NL" dirty="0" smtClean="0"/>
              <a:t>Ploegen</a:t>
            </a:r>
            <a:endParaRPr lang="nl-NL" dirty="0"/>
          </a:p>
        </p:txBody>
      </p:sp>
      <p:sp>
        <p:nvSpPr>
          <p:cNvPr id="4" name="Rechthoek 3"/>
          <p:cNvSpPr/>
          <p:nvPr/>
        </p:nvSpPr>
        <p:spPr>
          <a:xfrm>
            <a:off x="0" y="6124924"/>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spTree>
    <p:extLst>
      <p:ext uri="{BB962C8B-B14F-4D97-AF65-F5344CB8AC3E}">
        <p14:creationId xmlns:p14="http://schemas.microsoft.com/office/powerpoint/2010/main" val="3416094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50719"/>
          </a:xfrm>
        </p:spPr>
        <p:txBody>
          <a:bodyPr/>
          <a:lstStyle/>
          <a:p>
            <a:r>
              <a:rPr lang="nl-NL" b="1" dirty="0" smtClean="0"/>
              <a:t>Bodemwater</a:t>
            </a:r>
            <a:endParaRPr lang="nl-NL" b="1"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4817328" y="365125"/>
            <a:ext cx="6800268" cy="5053278"/>
          </a:xfrm>
          <a:prstGeom prst="rect">
            <a:avLst/>
          </a:prstGeom>
        </p:spPr>
      </p:pic>
    </p:spTree>
    <p:extLst>
      <p:ext uri="{BB962C8B-B14F-4D97-AF65-F5344CB8AC3E}">
        <p14:creationId xmlns:p14="http://schemas.microsoft.com/office/powerpoint/2010/main" val="1496818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Watergebruik plant</a:t>
            </a:r>
            <a:endParaRPr lang="nl-NL" b="1" dirty="0"/>
          </a:p>
        </p:txBody>
      </p:sp>
      <p:sp>
        <p:nvSpPr>
          <p:cNvPr id="3" name="Tijdelijke aanduiding voor inhoud 2"/>
          <p:cNvSpPr>
            <a:spLocks noGrp="1"/>
          </p:cNvSpPr>
          <p:nvPr>
            <p:ph idx="1"/>
          </p:nvPr>
        </p:nvSpPr>
        <p:spPr>
          <a:xfrm>
            <a:off x="481361" y="1690688"/>
            <a:ext cx="10515600" cy="4351338"/>
          </a:xfrm>
        </p:spPr>
        <p:txBody>
          <a:bodyPr>
            <a:normAutofit/>
          </a:bodyPr>
          <a:lstStyle/>
          <a:p>
            <a:r>
              <a:rPr lang="nl-NL" sz="4000" dirty="0" smtClean="0"/>
              <a:t>Verdamping (voor een plant nodig om af te koelen)</a:t>
            </a:r>
          </a:p>
          <a:p>
            <a:r>
              <a:rPr lang="nl-NL" sz="4000" dirty="0" smtClean="0"/>
              <a:t>Fotosynthese</a:t>
            </a:r>
          </a:p>
          <a:p>
            <a:r>
              <a:rPr lang="nl-NL" sz="4000" dirty="0" smtClean="0"/>
              <a:t>Transport van voedingszouten en suikers</a:t>
            </a:r>
          </a:p>
          <a:p>
            <a:r>
              <a:rPr lang="nl-NL" sz="4000" dirty="0" smtClean="0"/>
              <a:t>Stevigheid van de planten</a:t>
            </a:r>
          </a:p>
          <a:p>
            <a:endParaRPr lang="nl-NL" sz="4000"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9267825" y="2799345"/>
            <a:ext cx="2924175" cy="2838450"/>
          </a:xfrm>
          <a:prstGeom prst="rect">
            <a:avLst/>
          </a:prstGeom>
        </p:spPr>
      </p:pic>
    </p:spTree>
    <p:extLst>
      <p:ext uri="{BB962C8B-B14F-4D97-AF65-F5344CB8AC3E}">
        <p14:creationId xmlns:p14="http://schemas.microsoft.com/office/powerpoint/2010/main" val="1619094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Capillaire werking</a:t>
            </a:r>
            <a:endParaRPr lang="nl-NL" b="1"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30996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09424" y="365125"/>
            <a:ext cx="5644376" cy="1325563"/>
          </a:xfrm>
        </p:spPr>
        <p:txBody>
          <a:bodyPr/>
          <a:lstStyle/>
          <a:p>
            <a:r>
              <a:rPr lang="nl-NL" dirty="0" smtClean="0"/>
              <a:t>Begrippen</a:t>
            </a:r>
            <a:endParaRPr lang="nl-NL" dirty="0"/>
          </a:p>
        </p:txBody>
      </p:sp>
      <p:sp>
        <p:nvSpPr>
          <p:cNvPr id="3" name="Tijdelijke aanduiding voor inhoud 2"/>
          <p:cNvSpPr>
            <a:spLocks noGrp="1"/>
          </p:cNvSpPr>
          <p:nvPr>
            <p:ph idx="1"/>
          </p:nvPr>
        </p:nvSpPr>
        <p:spPr>
          <a:xfrm>
            <a:off x="5709424" y="1825625"/>
            <a:ext cx="5644376" cy="4351338"/>
          </a:xfrm>
        </p:spPr>
        <p:txBody>
          <a:bodyPr/>
          <a:lstStyle/>
          <a:p>
            <a:r>
              <a:rPr lang="nl-NL" dirty="0" smtClean="0"/>
              <a:t>Grondwaterspiegel</a:t>
            </a:r>
            <a:br>
              <a:rPr lang="nl-NL" dirty="0" smtClean="0"/>
            </a:br>
            <a:r>
              <a:rPr lang="nl-NL" i="1" dirty="0" smtClean="0"/>
              <a:t>Het niveau van het grondwater. </a:t>
            </a:r>
            <a:r>
              <a:rPr lang="nl-NL" dirty="0" smtClean="0"/>
              <a:t/>
            </a:r>
            <a:br>
              <a:rPr lang="nl-NL" dirty="0" smtClean="0"/>
            </a:br>
            <a:endParaRPr lang="nl-NL" dirty="0" smtClean="0"/>
          </a:p>
          <a:p>
            <a:r>
              <a:rPr lang="nl-NL" dirty="0" smtClean="0"/>
              <a:t>Grondwaterzone</a:t>
            </a:r>
            <a:br>
              <a:rPr lang="nl-NL" dirty="0" smtClean="0"/>
            </a:br>
            <a:r>
              <a:rPr lang="nl-NL" i="1" dirty="0" smtClean="0"/>
              <a:t>Het gebied wat verzadigd is met water. </a:t>
            </a:r>
            <a:endParaRPr lang="nl-NL" dirty="0"/>
          </a:p>
        </p:txBody>
      </p:sp>
      <p:sp>
        <p:nvSpPr>
          <p:cNvPr id="4" name="Rechthoek 3"/>
          <p:cNvSpPr/>
          <p:nvPr/>
        </p:nvSpPr>
        <p:spPr>
          <a:xfrm>
            <a:off x="0" y="5791200"/>
            <a:ext cx="1219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Bodemkunde les 3.  HET BODEMPROFIEL</a:t>
            </a:r>
            <a:endParaRPr lang="nl-NL" dirty="0"/>
          </a:p>
        </p:txBody>
      </p:sp>
      <p:pic>
        <p:nvPicPr>
          <p:cNvPr id="5" name="Afbeelding 4"/>
          <p:cNvPicPr>
            <a:picLocks noChangeAspect="1"/>
          </p:cNvPicPr>
          <p:nvPr/>
        </p:nvPicPr>
        <p:blipFill>
          <a:blip r:embed="rId2"/>
          <a:stretch>
            <a:fillRect/>
          </a:stretch>
        </p:blipFill>
        <p:spPr>
          <a:xfrm>
            <a:off x="543738" y="320520"/>
            <a:ext cx="3738331" cy="5303957"/>
          </a:xfrm>
          <a:prstGeom prst="rect">
            <a:avLst/>
          </a:prstGeom>
        </p:spPr>
      </p:pic>
    </p:spTree>
    <p:extLst>
      <p:ext uri="{BB962C8B-B14F-4D97-AF65-F5344CB8AC3E}">
        <p14:creationId xmlns:p14="http://schemas.microsoft.com/office/powerpoint/2010/main" val="197218665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253</Words>
  <Application>Microsoft Office PowerPoint</Application>
  <PresentationFormat>Breedbeeld</PresentationFormat>
  <Paragraphs>45</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Times New Roman</vt:lpstr>
      <vt:lpstr>Kantoorthema</vt:lpstr>
      <vt:lpstr>Bodemkunde les 3</vt:lpstr>
      <vt:lpstr>Leerdoelen</vt:lpstr>
      <vt:lpstr>Functies van bodemlucht</vt:lpstr>
      <vt:lpstr>Veel CO2 in de bodem</vt:lpstr>
      <vt:lpstr>Uitwisseling lucht met de atmosfeer</vt:lpstr>
      <vt:lpstr>Bodemwater</vt:lpstr>
      <vt:lpstr>Watergebruik plant</vt:lpstr>
      <vt:lpstr>Capillaire werking</vt:lpstr>
      <vt:lpstr>Begrippen</vt:lpstr>
      <vt:lpstr>PowerPoint-presentatie</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Bodemkunde les 3</dc:title>
  <dc:creator>Tom Lievense</dc:creator>
  <cp:lastModifiedBy>Tom Lievense</cp:lastModifiedBy>
  <cp:revision>7</cp:revision>
  <dcterms:created xsi:type="dcterms:W3CDTF">2018-02-13T14:19:09Z</dcterms:created>
  <dcterms:modified xsi:type="dcterms:W3CDTF">2018-02-13T14:56:35Z</dcterms:modified>
</cp:coreProperties>
</file>