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slides/slide31.xml" ContentType="application/vnd.openxmlformats-officedocument.presentationml.slide+xml"/>
  <Override PartName="/ppt/slides/slide32.xml" ContentType="application/vnd.openxmlformats-officedocument.presentationml.slide+xml"/>
  <Override PartName="/ppt/slides/slide33.xml" ContentType="application/vnd.openxmlformats-officedocument.presentationml.slide+xml"/>
  <Override PartName="/ppt/slides/slide34.xml" ContentType="application/vnd.openxmlformats-officedocument.presentationml.slide+xml"/>
  <Override PartName="/ppt/slides/slide35.xml" ContentType="application/vnd.openxmlformats-officedocument.presentationml.slide+xml"/>
  <Override PartName="/ppt/slides/slide36.xml" ContentType="application/vnd.openxmlformats-officedocument.presentationml.slide+xml"/>
  <Override PartName="/ppt/slides/slide37.xml" ContentType="application/vnd.openxmlformats-officedocument.presentationml.slide+xml"/>
  <Override PartName="/ppt/slides/slide38.xml" ContentType="application/vnd.openxmlformats-officedocument.presentationml.slide+xml"/>
  <Override PartName="/ppt/slides/slide39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648" r:id="rId1"/>
  </p:sldMasterIdLst>
  <p:sldIdLst>
    <p:sldId id="256" r:id="rId2"/>
    <p:sldId id="257" r:id="rId3"/>
    <p:sldId id="259" r:id="rId4"/>
    <p:sldId id="295" r:id="rId5"/>
    <p:sldId id="260" r:id="rId6"/>
    <p:sldId id="261" r:id="rId7"/>
    <p:sldId id="262" r:id="rId8"/>
    <p:sldId id="258" r:id="rId9"/>
    <p:sldId id="263" r:id="rId10"/>
    <p:sldId id="264" r:id="rId11"/>
    <p:sldId id="265" r:id="rId12"/>
    <p:sldId id="282" r:id="rId13"/>
    <p:sldId id="286" r:id="rId14"/>
    <p:sldId id="266" r:id="rId15"/>
    <p:sldId id="267" r:id="rId16"/>
    <p:sldId id="287" r:id="rId17"/>
    <p:sldId id="268" r:id="rId18"/>
    <p:sldId id="269" r:id="rId19"/>
    <p:sldId id="288" r:id="rId20"/>
    <p:sldId id="270" r:id="rId21"/>
    <p:sldId id="271" r:id="rId22"/>
    <p:sldId id="289" r:id="rId23"/>
    <p:sldId id="272" r:id="rId24"/>
    <p:sldId id="273" r:id="rId25"/>
    <p:sldId id="290" r:id="rId26"/>
    <p:sldId id="274" r:id="rId27"/>
    <p:sldId id="275" r:id="rId28"/>
    <p:sldId id="278" r:id="rId29"/>
    <p:sldId id="291" r:id="rId30"/>
    <p:sldId id="276" r:id="rId31"/>
    <p:sldId id="292" r:id="rId32"/>
    <p:sldId id="294" r:id="rId33"/>
    <p:sldId id="277" r:id="rId34"/>
    <p:sldId id="279" r:id="rId35"/>
    <p:sldId id="293" r:id="rId36"/>
    <p:sldId id="280" r:id="rId37"/>
    <p:sldId id="281" r:id="rId38"/>
    <p:sldId id="283" r:id="rId39"/>
    <p:sldId id="296" r:id="rId40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987" autoAdjust="0"/>
    <p:restoredTop sz="94660"/>
  </p:normalViewPr>
  <p:slideViewPr>
    <p:cSldViewPr snapToGrid="0">
      <p:cViewPr varScale="1">
        <p:scale>
          <a:sx n="114" d="100"/>
          <a:sy n="114" d="100"/>
        </p:scale>
        <p:origin x="414" y="11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9" Type="http://schemas.openxmlformats.org/officeDocument/2006/relationships/slide" Target="slides/slide38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34" Type="http://schemas.openxmlformats.org/officeDocument/2006/relationships/slide" Target="slides/slide33.xml"/><Relationship Id="rId42" Type="http://schemas.openxmlformats.org/officeDocument/2006/relationships/viewProps" Target="viewProp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slide" Target="slides/slide32.xml"/><Relationship Id="rId38" Type="http://schemas.openxmlformats.org/officeDocument/2006/relationships/slide" Target="slides/slide37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slide" Target="slides/slide28.xml"/><Relationship Id="rId41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slide" Target="slides/slide31.xml"/><Relationship Id="rId37" Type="http://schemas.openxmlformats.org/officeDocument/2006/relationships/slide" Target="slides/slide36.xml"/><Relationship Id="rId40" Type="http://schemas.openxmlformats.org/officeDocument/2006/relationships/slide" Target="slides/slide39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slide" Target="slides/slide35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slide" Target="slides/slide30.xml"/><Relationship Id="rId44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slide" Target="slides/slide34.xml"/><Relationship Id="rId43" Type="http://schemas.openxmlformats.org/officeDocument/2006/relationships/theme" Target="theme/theme1.xml"/></Relationships>
</file>

<file path=ppt/media/image1.jpeg>
</file>

<file path=ppt/media/image2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Freeform 6"/>
          <p:cNvSpPr/>
          <p:nvPr/>
        </p:nvSpPr>
        <p:spPr bwMode="auto">
          <a:xfrm>
            <a:off x="0" y="-3175"/>
            <a:ext cx="12192000" cy="5203825"/>
          </a:xfrm>
          <a:custGeom>
            <a:avLst/>
            <a:gdLst/>
            <a:ahLst/>
            <a:cxnLst/>
            <a:rect l="0" t="0" r="r" b="b"/>
            <a:pathLst>
              <a:path w="5760" h="3278">
                <a:moveTo>
                  <a:pt x="5760" y="0"/>
                </a:moveTo>
                <a:lnTo>
                  <a:pt x="0" y="0"/>
                </a:lnTo>
                <a:lnTo>
                  <a:pt x="0" y="3090"/>
                </a:lnTo>
                <a:lnTo>
                  <a:pt x="943" y="3090"/>
                </a:lnTo>
                <a:lnTo>
                  <a:pt x="1123" y="3270"/>
                </a:lnTo>
                <a:lnTo>
                  <a:pt x="1123" y="3270"/>
                </a:lnTo>
                <a:lnTo>
                  <a:pt x="1127" y="3272"/>
                </a:lnTo>
                <a:lnTo>
                  <a:pt x="1133" y="3275"/>
                </a:lnTo>
                <a:lnTo>
                  <a:pt x="1139" y="3278"/>
                </a:lnTo>
                <a:lnTo>
                  <a:pt x="1144" y="3278"/>
                </a:lnTo>
                <a:lnTo>
                  <a:pt x="1150" y="3278"/>
                </a:lnTo>
                <a:lnTo>
                  <a:pt x="1155" y="3275"/>
                </a:lnTo>
                <a:lnTo>
                  <a:pt x="1161" y="3272"/>
                </a:lnTo>
                <a:lnTo>
                  <a:pt x="1165" y="3270"/>
                </a:lnTo>
                <a:lnTo>
                  <a:pt x="1345" y="3090"/>
                </a:lnTo>
                <a:lnTo>
                  <a:pt x="5760" y="3090"/>
                </a:lnTo>
                <a:lnTo>
                  <a:pt x="5760" y="0"/>
                </a:lnTo>
                <a:close/>
              </a:path>
            </a:pathLst>
          </a:custGeom>
          <a:ln/>
          <a:effectLst/>
          <a:extLs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810001" y="1449147"/>
            <a:ext cx="10572000" cy="2971051"/>
          </a:xfrm>
        </p:spPr>
        <p:txBody>
          <a:bodyPr/>
          <a:lstStyle>
            <a:lvl1pPr>
              <a:defRPr sz="5400"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10001" y="5280847"/>
            <a:ext cx="10572000" cy="434974"/>
          </a:xfrm>
        </p:spPr>
        <p:txBody>
          <a:bodyPr anchor="t"/>
          <a:lstStyle>
            <a:lvl1pPr marL="0" indent="0" algn="l">
              <a:buNone/>
              <a:defRPr>
                <a:solidFill>
                  <a:schemeClr val="tx1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l-NL"/>
              <a:t>Klikken om de ondertitelstijl van het model te bewerken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8B9EBBA-996F-894A-B54A-D6246ED52CEA}" type="datetimeFigureOut">
              <a:rPr lang="en-US" dirty="0"/>
              <a:pPr/>
              <a:t>10/30/2018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anoramische 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10000" y="4800600"/>
            <a:ext cx="10561418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15" name="Picture Placeholder 14"/>
          <p:cNvSpPr>
            <a:spLocks noGrp="1" noChangeAspect="1"/>
          </p:cNvSpPr>
          <p:nvPr>
            <p:ph type="pic" sz="quarter" idx="13"/>
          </p:nvPr>
        </p:nvSpPr>
        <p:spPr bwMode="auto">
          <a:xfrm>
            <a:off x="0" y="0"/>
            <a:ext cx="12192000" cy="4800600"/>
          </a:xfrm>
          <a:custGeom>
            <a:avLst/>
            <a:gdLst/>
            <a:ahLst/>
            <a:cxnLst/>
            <a:rect l="0" t="0" r="r" b="b"/>
            <a:pathLst>
              <a:path w="5760" h="3289">
                <a:moveTo>
                  <a:pt x="5760" y="0"/>
                </a:moveTo>
                <a:lnTo>
                  <a:pt x="0" y="0"/>
                </a:lnTo>
                <a:lnTo>
                  <a:pt x="0" y="3100"/>
                </a:lnTo>
                <a:lnTo>
                  <a:pt x="943" y="3100"/>
                </a:lnTo>
                <a:lnTo>
                  <a:pt x="1123" y="3281"/>
                </a:lnTo>
                <a:lnTo>
                  <a:pt x="1123" y="3281"/>
                </a:lnTo>
                <a:lnTo>
                  <a:pt x="1127" y="3283"/>
                </a:lnTo>
                <a:lnTo>
                  <a:pt x="1133" y="3286"/>
                </a:lnTo>
                <a:lnTo>
                  <a:pt x="1139" y="3289"/>
                </a:lnTo>
                <a:lnTo>
                  <a:pt x="1144" y="3289"/>
                </a:lnTo>
                <a:lnTo>
                  <a:pt x="1150" y="3289"/>
                </a:lnTo>
                <a:lnTo>
                  <a:pt x="1155" y="3286"/>
                </a:lnTo>
                <a:lnTo>
                  <a:pt x="1161" y="3283"/>
                </a:lnTo>
                <a:lnTo>
                  <a:pt x="1165" y="3281"/>
                </a:lnTo>
                <a:lnTo>
                  <a:pt x="1345" y="3100"/>
                </a:lnTo>
                <a:lnTo>
                  <a:pt x="5760" y="3100"/>
                </a:lnTo>
                <a:lnTo>
                  <a:pt x="5760" y="0"/>
                </a:lnTo>
                <a:close/>
              </a:path>
            </a:pathLst>
          </a:custGeom>
          <a:noFill/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wrap="square" numCol="1" anchor="t" anchorCtr="0" compatLnSpc="1">
            <a:prstTxWarp prst="textNoShape">
              <a:avLst/>
            </a:prstTxWarp>
            <a:normAutofit/>
          </a:bodyPr>
          <a:lstStyle>
            <a:lvl1pPr marL="0" indent="0" algn="ctr">
              <a:buFontTx/>
              <a:buNone/>
              <a:defRPr sz="1600"/>
            </a:lvl1pPr>
          </a:lstStyle>
          <a:p>
            <a:r>
              <a:rPr lang="nl-NL"/>
              <a:t>Klik op het pictogram als u een afbeelding wilt toevoegen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10000" y="5367338"/>
            <a:ext cx="10561418" cy="493712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8C79C5D-2A6F-F04D-97DA-BEF2467B64E4}" type="datetimeFigureOut">
              <a:rPr lang="en-US" dirty="0"/>
              <a:pPr/>
              <a:t>10/30/2018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Citeraat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Freeform 6"/>
          <p:cNvSpPr>
            <a:spLocks noChangeAspect="1"/>
          </p:cNvSpPr>
          <p:nvPr/>
        </p:nvSpPr>
        <p:spPr bwMode="auto">
          <a:xfrm>
            <a:off x="631697" y="1081456"/>
            <a:ext cx="6332416" cy="3239188"/>
          </a:xfrm>
          <a:custGeom>
            <a:avLst/>
            <a:gdLst/>
            <a:ahLst/>
            <a:cxnLst/>
            <a:rect l="0" t="0" r="r" b="b"/>
            <a:pathLst>
              <a:path w="3384" h="2308">
                <a:moveTo>
                  <a:pt x="3340" y="0"/>
                </a:moveTo>
                <a:lnTo>
                  <a:pt x="44" y="0"/>
                </a:lnTo>
                <a:lnTo>
                  <a:pt x="44" y="0"/>
                </a:lnTo>
                <a:lnTo>
                  <a:pt x="34" y="0"/>
                </a:lnTo>
                <a:lnTo>
                  <a:pt x="26" y="4"/>
                </a:lnTo>
                <a:lnTo>
                  <a:pt x="20" y="8"/>
                </a:lnTo>
                <a:lnTo>
                  <a:pt x="12" y="12"/>
                </a:lnTo>
                <a:lnTo>
                  <a:pt x="8" y="20"/>
                </a:lnTo>
                <a:lnTo>
                  <a:pt x="4" y="26"/>
                </a:lnTo>
                <a:lnTo>
                  <a:pt x="0" y="34"/>
                </a:lnTo>
                <a:lnTo>
                  <a:pt x="0" y="44"/>
                </a:lnTo>
                <a:lnTo>
                  <a:pt x="0" y="2076"/>
                </a:lnTo>
                <a:lnTo>
                  <a:pt x="0" y="2076"/>
                </a:lnTo>
                <a:lnTo>
                  <a:pt x="0" y="2086"/>
                </a:lnTo>
                <a:lnTo>
                  <a:pt x="4" y="2094"/>
                </a:lnTo>
                <a:lnTo>
                  <a:pt x="8" y="2100"/>
                </a:lnTo>
                <a:lnTo>
                  <a:pt x="12" y="2108"/>
                </a:lnTo>
                <a:lnTo>
                  <a:pt x="20" y="2112"/>
                </a:lnTo>
                <a:lnTo>
                  <a:pt x="26" y="2116"/>
                </a:lnTo>
                <a:lnTo>
                  <a:pt x="34" y="2120"/>
                </a:lnTo>
                <a:lnTo>
                  <a:pt x="44" y="2120"/>
                </a:lnTo>
                <a:lnTo>
                  <a:pt x="474" y="2120"/>
                </a:lnTo>
                <a:lnTo>
                  <a:pt x="650" y="2296"/>
                </a:lnTo>
                <a:lnTo>
                  <a:pt x="650" y="2296"/>
                </a:lnTo>
                <a:lnTo>
                  <a:pt x="656" y="2300"/>
                </a:lnTo>
                <a:lnTo>
                  <a:pt x="664" y="2304"/>
                </a:lnTo>
                <a:lnTo>
                  <a:pt x="672" y="2308"/>
                </a:lnTo>
                <a:lnTo>
                  <a:pt x="680" y="2308"/>
                </a:lnTo>
                <a:lnTo>
                  <a:pt x="688" y="2308"/>
                </a:lnTo>
                <a:lnTo>
                  <a:pt x="696" y="2304"/>
                </a:lnTo>
                <a:lnTo>
                  <a:pt x="704" y="2300"/>
                </a:lnTo>
                <a:lnTo>
                  <a:pt x="710" y="2296"/>
                </a:lnTo>
                <a:lnTo>
                  <a:pt x="886" y="2120"/>
                </a:lnTo>
                <a:lnTo>
                  <a:pt x="3340" y="2120"/>
                </a:lnTo>
                <a:lnTo>
                  <a:pt x="3340" y="2120"/>
                </a:lnTo>
                <a:lnTo>
                  <a:pt x="3350" y="2120"/>
                </a:lnTo>
                <a:lnTo>
                  <a:pt x="3358" y="2116"/>
                </a:lnTo>
                <a:lnTo>
                  <a:pt x="3364" y="2112"/>
                </a:lnTo>
                <a:lnTo>
                  <a:pt x="3372" y="2108"/>
                </a:lnTo>
                <a:lnTo>
                  <a:pt x="3376" y="2100"/>
                </a:lnTo>
                <a:lnTo>
                  <a:pt x="3380" y="2094"/>
                </a:lnTo>
                <a:lnTo>
                  <a:pt x="3384" y="2086"/>
                </a:lnTo>
                <a:lnTo>
                  <a:pt x="3384" y="2076"/>
                </a:lnTo>
                <a:lnTo>
                  <a:pt x="3384" y="44"/>
                </a:lnTo>
                <a:lnTo>
                  <a:pt x="3384" y="44"/>
                </a:lnTo>
                <a:lnTo>
                  <a:pt x="3384" y="34"/>
                </a:lnTo>
                <a:lnTo>
                  <a:pt x="3380" y="26"/>
                </a:lnTo>
                <a:lnTo>
                  <a:pt x="3376" y="20"/>
                </a:lnTo>
                <a:lnTo>
                  <a:pt x="3372" y="12"/>
                </a:lnTo>
                <a:lnTo>
                  <a:pt x="3364" y="8"/>
                </a:lnTo>
                <a:lnTo>
                  <a:pt x="3358" y="4"/>
                </a:lnTo>
                <a:lnTo>
                  <a:pt x="3350" y="0"/>
                </a:lnTo>
                <a:lnTo>
                  <a:pt x="3340" y="0"/>
                </a:lnTo>
                <a:lnTo>
                  <a:pt x="3340" y="0"/>
                </a:lnTo>
                <a:close/>
              </a:path>
            </a:pathLst>
          </a:custGeom>
          <a:ln>
            <a:solidFill>
              <a:schemeClr val="accent1"/>
            </a:solidFill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50985" y="1238502"/>
            <a:ext cx="5893840" cy="2645912"/>
          </a:xfrm>
        </p:spPr>
        <p:txBody>
          <a:bodyPr anchor="b"/>
          <a:lstStyle>
            <a:lvl1pPr algn="l">
              <a:defRPr sz="4200" b="1" cap="none"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53190" y="4443680"/>
            <a:ext cx="5891636" cy="713241"/>
          </a:xfrm>
        </p:spPr>
        <p:txBody>
          <a:bodyPr anchor="t">
            <a:noAutofit/>
          </a:bodyPr>
          <a:lstStyle>
            <a:lvl1pPr marL="0" indent="0" algn="l">
              <a:buNone/>
              <a:defRPr sz="1800">
                <a:solidFill>
                  <a:schemeClr val="tx1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9" name="Text Placeholder 5"/>
          <p:cNvSpPr>
            <a:spLocks noGrp="1"/>
          </p:cNvSpPr>
          <p:nvPr>
            <p:ph type="body" sz="quarter" idx="16"/>
          </p:nvPr>
        </p:nvSpPr>
        <p:spPr>
          <a:xfrm>
            <a:off x="7574642" y="1081456"/>
            <a:ext cx="3810001" cy="4075465"/>
          </a:xfrm>
        </p:spPr>
        <p:txBody>
          <a:bodyPr anchor="t"/>
          <a:lstStyle>
            <a:lvl1pPr marL="0" indent="0">
              <a:buFontTx/>
              <a:buNone/>
              <a:defRPr/>
            </a:lvl1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DFA1846-DA80-1C48-A609-854EA85C59AD}" type="datetimeFigureOut">
              <a:rPr lang="en-US" dirty="0"/>
              <a:pPr/>
              <a:t>10/30/2018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amkaartj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Freeform 6"/>
          <p:cNvSpPr>
            <a:spLocks noChangeAspect="1"/>
          </p:cNvSpPr>
          <p:nvPr/>
        </p:nvSpPr>
        <p:spPr bwMode="auto">
          <a:xfrm>
            <a:off x="1140884" y="2286585"/>
            <a:ext cx="4895115" cy="2503972"/>
          </a:xfrm>
          <a:custGeom>
            <a:avLst/>
            <a:gdLst/>
            <a:ahLst/>
            <a:cxnLst/>
            <a:rect l="0" t="0" r="r" b="b"/>
            <a:pathLst>
              <a:path w="3384" h="2308">
                <a:moveTo>
                  <a:pt x="3340" y="0"/>
                </a:moveTo>
                <a:lnTo>
                  <a:pt x="44" y="0"/>
                </a:lnTo>
                <a:lnTo>
                  <a:pt x="44" y="0"/>
                </a:lnTo>
                <a:lnTo>
                  <a:pt x="34" y="0"/>
                </a:lnTo>
                <a:lnTo>
                  <a:pt x="26" y="4"/>
                </a:lnTo>
                <a:lnTo>
                  <a:pt x="20" y="8"/>
                </a:lnTo>
                <a:lnTo>
                  <a:pt x="12" y="12"/>
                </a:lnTo>
                <a:lnTo>
                  <a:pt x="8" y="20"/>
                </a:lnTo>
                <a:lnTo>
                  <a:pt x="4" y="26"/>
                </a:lnTo>
                <a:lnTo>
                  <a:pt x="0" y="34"/>
                </a:lnTo>
                <a:lnTo>
                  <a:pt x="0" y="44"/>
                </a:lnTo>
                <a:lnTo>
                  <a:pt x="0" y="2076"/>
                </a:lnTo>
                <a:lnTo>
                  <a:pt x="0" y="2076"/>
                </a:lnTo>
                <a:lnTo>
                  <a:pt x="0" y="2086"/>
                </a:lnTo>
                <a:lnTo>
                  <a:pt x="4" y="2094"/>
                </a:lnTo>
                <a:lnTo>
                  <a:pt x="8" y="2100"/>
                </a:lnTo>
                <a:lnTo>
                  <a:pt x="12" y="2108"/>
                </a:lnTo>
                <a:lnTo>
                  <a:pt x="20" y="2112"/>
                </a:lnTo>
                <a:lnTo>
                  <a:pt x="26" y="2116"/>
                </a:lnTo>
                <a:lnTo>
                  <a:pt x="34" y="2120"/>
                </a:lnTo>
                <a:lnTo>
                  <a:pt x="44" y="2120"/>
                </a:lnTo>
                <a:lnTo>
                  <a:pt x="474" y="2120"/>
                </a:lnTo>
                <a:lnTo>
                  <a:pt x="650" y="2296"/>
                </a:lnTo>
                <a:lnTo>
                  <a:pt x="650" y="2296"/>
                </a:lnTo>
                <a:lnTo>
                  <a:pt x="656" y="2300"/>
                </a:lnTo>
                <a:lnTo>
                  <a:pt x="664" y="2304"/>
                </a:lnTo>
                <a:lnTo>
                  <a:pt x="672" y="2308"/>
                </a:lnTo>
                <a:lnTo>
                  <a:pt x="680" y="2308"/>
                </a:lnTo>
                <a:lnTo>
                  <a:pt x="688" y="2308"/>
                </a:lnTo>
                <a:lnTo>
                  <a:pt x="696" y="2304"/>
                </a:lnTo>
                <a:lnTo>
                  <a:pt x="704" y="2300"/>
                </a:lnTo>
                <a:lnTo>
                  <a:pt x="710" y="2296"/>
                </a:lnTo>
                <a:lnTo>
                  <a:pt x="886" y="2120"/>
                </a:lnTo>
                <a:lnTo>
                  <a:pt x="3340" y="2120"/>
                </a:lnTo>
                <a:lnTo>
                  <a:pt x="3340" y="2120"/>
                </a:lnTo>
                <a:lnTo>
                  <a:pt x="3350" y="2120"/>
                </a:lnTo>
                <a:lnTo>
                  <a:pt x="3358" y="2116"/>
                </a:lnTo>
                <a:lnTo>
                  <a:pt x="3364" y="2112"/>
                </a:lnTo>
                <a:lnTo>
                  <a:pt x="3372" y="2108"/>
                </a:lnTo>
                <a:lnTo>
                  <a:pt x="3376" y="2100"/>
                </a:lnTo>
                <a:lnTo>
                  <a:pt x="3380" y="2094"/>
                </a:lnTo>
                <a:lnTo>
                  <a:pt x="3384" y="2086"/>
                </a:lnTo>
                <a:lnTo>
                  <a:pt x="3384" y="2076"/>
                </a:lnTo>
                <a:lnTo>
                  <a:pt x="3384" y="44"/>
                </a:lnTo>
                <a:lnTo>
                  <a:pt x="3384" y="44"/>
                </a:lnTo>
                <a:lnTo>
                  <a:pt x="3384" y="34"/>
                </a:lnTo>
                <a:lnTo>
                  <a:pt x="3380" y="26"/>
                </a:lnTo>
                <a:lnTo>
                  <a:pt x="3376" y="20"/>
                </a:lnTo>
                <a:lnTo>
                  <a:pt x="3372" y="12"/>
                </a:lnTo>
                <a:lnTo>
                  <a:pt x="3364" y="8"/>
                </a:lnTo>
                <a:lnTo>
                  <a:pt x="3358" y="4"/>
                </a:lnTo>
                <a:lnTo>
                  <a:pt x="3350" y="0"/>
                </a:lnTo>
                <a:lnTo>
                  <a:pt x="3340" y="0"/>
                </a:lnTo>
                <a:lnTo>
                  <a:pt x="3340" y="0"/>
                </a:lnTo>
                <a:close/>
              </a:path>
            </a:pathLst>
          </a:custGeom>
          <a:ln>
            <a:solidFill>
              <a:schemeClr val="accent1"/>
            </a:solidFill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38" name="Title 1"/>
          <p:cNvSpPr>
            <a:spLocks noGrp="1"/>
          </p:cNvSpPr>
          <p:nvPr>
            <p:ph type="title"/>
          </p:nvPr>
        </p:nvSpPr>
        <p:spPr>
          <a:xfrm>
            <a:off x="1357089" y="2435957"/>
            <a:ext cx="4382521" cy="2007789"/>
          </a:xfrm>
        </p:spPr>
        <p:txBody>
          <a:bodyPr/>
          <a:lstStyle>
            <a:lvl1pPr>
              <a:defRPr sz="3200"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6" name="Text Placeholder 5"/>
          <p:cNvSpPr>
            <a:spLocks noGrp="1"/>
          </p:cNvSpPr>
          <p:nvPr>
            <p:ph type="body" sz="quarter" idx="16"/>
          </p:nvPr>
        </p:nvSpPr>
        <p:spPr>
          <a:xfrm>
            <a:off x="6156000" y="2286000"/>
            <a:ext cx="4880300" cy="2295525"/>
          </a:xfrm>
        </p:spPr>
        <p:txBody>
          <a:bodyPr anchor="t"/>
          <a:lstStyle>
            <a:lvl1pPr marL="0" indent="0">
              <a:buFontTx/>
              <a:buNone/>
              <a:defRPr/>
            </a:lvl1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BF54567-0DE4-3F47-BF90-CB84690072F9}" type="datetimeFigureOut">
              <a:rPr lang="en-US" dirty="0"/>
              <a:pPr/>
              <a:t>10/30/2018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Freeform 6"/>
          <p:cNvSpPr/>
          <p:nvPr/>
        </p:nvSpPr>
        <p:spPr bwMode="auto">
          <a:xfrm>
            <a:off x="0" y="0"/>
            <a:ext cx="12192000" cy="2185988"/>
          </a:xfrm>
          <a:custGeom>
            <a:avLst/>
            <a:gdLst/>
            <a:ahLst/>
            <a:cxnLst/>
            <a:rect l="0" t="0" r="r" b="b"/>
            <a:pathLst>
              <a:path w="5760" h="1377">
                <a:moveTo>
                  <a:pt x="5760" y="0"/>
                </a:moveTo>
                <a:lnTo>
                  <a:pt x="0" y="0"/>
                </a:lnTo>
                <a:lnTo>
                  <a:pt x="0" y="1189"/>
                </a:lnTo>
                <a:lnTo>
                  <a:pt x="943" y="1189"/>
                </a:lnTo>
                <a:lnTo>
                  <a:pt x="1123" y="1369"/>
                </a:lnTo>
                <a:lnTo>
                  <a:pt x="1123" y="1369"/>
                </a:lnTo>
                <a:lnTo>
                  <a:pt x="1127" y="1371"/>
                </a:lnTo>
                <a:lnTo>
                  <a:pt x="1133" y="1374"/>
                </a:lnTo>
                <a:lnTo>
                  <a:pt x="1139" y="1377"/>
                </a:lnTo>
                <a:lnTo>
                  <a:pt x="1144" y="1377"/>
                </a:lnTo>
                <a:lnTo>
                  <a:pt x="1150" y="1377"/>
                </a:lnTo>
                <a:lnTo>
                  <a:pt x="1155" y="1374"/>
                </a:lnTo>
                <a:lnTo>
                  <a:pt x="1161" y="1371"/>
                </a:lnTo>
                <a:lnTo>
                  <a:pt x="1165" y="1369"/>
                </a:lnTo>
                <a:lnTo>
                  <a:pt x="1345" y="1189"/>
                </a:lnTo>
                <a:lnTo>
                  <a:pt x="5760" y="1189"/>
                </a:lnTo>
                <a:lnTo>
                  <a:pt x="5760" y="0"/>
                </a:lnTo>
                <a:close/>
              </a:path>
            </a:pathLst>
          </a:custGeom>
          <a:ln/>
          <a:extLs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anchor="t"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6C52C72-DE31-F449-A4ED-4C594FD91407}" type="datetimeFigureOut">
              <a:rPr lang="en-US" dirty="0"/>
              <a:pPr/>
              <a:t>10/30/2018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Freeform 6"/>
          <p:cNvSpPr>
            <a:spLocks noChangeAspect="1"/>
          </p:cNvSpPr>
          <p:nvPr/>
        </p:nvSpPr>
        <p:spPr bwMode="auto">
          <a:xfrm>
            <a:off x="7669651" y="446089"/>
            <a:ext cx="4522349" cy="5414962"/>
          </a:xfrm>
          <a:custGeom>
            <a:avLst/>
            <a:gdLst/>
            <a:ahLst/>
            <a:cxnLst/>
            <a:rect l="0" t="0" r="r" b="b"/>
            <a:pathLst>
              <a:path w="2879" h="4320">
                <a:moveTo>
                  <a:pt x="183" y="0"/>
                </a:moveTo>
                <a:lnTo>
                  <a:pt x="183" y="1197"/>
                </a:lnTo>
                <a:lnTo>
                  <a:pt x="8" y="1372"/>
                </a:lnTo>
                <a:lnTo>
                  <a:pt x="8" y="1372"/>
                </a:lnTo>
                <a:lnTo>
                  <a:pt x="6" y="1376"/>
                </a:lnTo>
                <a:lnTo>
                  <a:pt x="3" y="1382"/>
                </a:lnTo>
                <a:lnTo>
                  <a:pt x="0" y="1387"/>
                </a:lnTo>
                <a:lnTo>
                  <a:pt x="0" y="1393"/>
                </a:lnTo>
                <a:lnTo>
                  <a:pt x="0" y="1399"/>
                </a:lnTo>
                <a:lnTo>
                  <a:pt x="3" y="1404"/>
                </a:lnTo>
                <a:lnTo>
                  <a:pt x="6" y="1410"/>
                </a:lnTo>
                <a:lnTo>
                  <a:pt x="8" y="1414"/>
                </a:lnTo>
                <a:lnTo>
                  <a:pt x="183" y="1589"/>
                </a:lnTo>
                <a:lnTo>
                  <a:pt x="183" y="4320"/>
                </a:lnTo>
                <a:lnTo>
                  <a:pt x="2879" y="4320"/>
                </a:lnTo>
                <a:lnTo>
                  <a:pt x="2879" y="0"/>
                </a:lnTo>
                <a:lnTo>
                  <a:pt x="183" y="0"/>
                </a:lnTo>
                <a:close/>
              </a:path>
            </a:pathLst>
          </a:custGeom>
          <a:ln/>
          <a:extLs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183540" y="586171"/>
            <a:ext cx="2494791" cy="5134798"/>
          </a:xfrm>
        </p:spPr>
        <p:txBody>
          <a:bodyPr vert="eaVert"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10001" y="446089"/>
            <a:ext cx="6611540" cy="5414962"/>
          </a:xfrm>
        </p:spPr>
        <p:txBody>
          <a:bodyPr vert="eaVert" anchor="t"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D62726E-379B-B349-9EED-81ED093FA806}" type="datetimeFigureOut">
              <a:rPr lang="en-US" dirty="0"/>
              <a:pPr/>
              <a:t>10/30/2018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Freeform 6"/>
          <p:cNvSpPr/>
          <p:nvPr/>
        </p:nvSpPr>
        <p:spPr bwMode="auto">
          <a:xfrm>
            <a:off x="0" y="0"/>
            <a:ext cx="12192000" cy="2185988"/>
          </a:xfrm>
          <a:custGeom>
            <a:avLst/>
            <a:gdLst/>
            <a:ahLst/>
            <a:cxnLst/>
            <a:rect l="0" t="0" r="r" b="b"/>
            <a:pathLst>
              <a:path w="5760" h="1377">
                <a:moveTo>
                  <a:pt x="5760" y="0"/>
                </a:moveTo>
                <a:lnTo>
                  <a:pt x="0" y="0"/>
                </a:lnTo>
                <a:lnTo>
                  <a:pt x="0" y="1189"/>
                </a:lnTo>
                <a:lnTo>
                  <a:pt x="943" y="1189"/>
                </a:lnTo>
                <a:lnTo>
                  <a:pt x="1123" y="1369"/>
                </a:lnTo>
                <a:lnTo>
                  <a:pt x="1123" y="1369"/>
                </a:lnTo>
                <a:lnTo>
                  <a:pt x="1127" y="1371"/>
                </a:lnTo>
                <a:lnTo>
                  <a:pt x="1133" y="1374"/>
                </a:lnTo>
                <a:lnTo>
                  <a:pt x="1139" y="1377"/>
                </a:lnTo>
                <a:lnTo>
                  <a:pt x="1144" y="1377"/>
                </a:lnTo>
                <a:lnTo>
                  <a:pt x="1150" y="1377"/>
                </a:lnTo>
                <a:lnTo>
                  <a:pt x="1155" y="1374"/>
                </a:lnTo>
                <a:lnTo>
                  <a:pt x="1161" y="1371"/>
                </a:lnTo>
                <a:lnTo>
                  <a:pt x="1165" y="1369"/>
                </a:lnTo>
                <a:lnTo>
                  <a:pt x="1345" y="1189"/>
                </a:lnTo>
                <a:lnTo>
                  <a:pt x="5760" y="1189"/>
                </a:lnTo>
                <a:lnTo>
                  <a:pt x="5760" y="0"/>
                </a:lnTo>
                <a:close/>
              </a:path>
            </a:pathLst>
          </a:custGeom>
          <a:ln/>
          <a:extLs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10000" y="447188"/>
            <a:ext cx="10571998" cy="970450"/>
          </a:xfrm>
        </p:spPr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18712" y="2222287"/>
            <a:ext cx="10554574" cy="3636511"/>
          </a:xfrm>
        </p:spPr>
        <p:txBody>
          <a:bodyPr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B3A1323-8D79-1946-B0D7-40001CF92E9D}" type="datetimeFigureOut">
              <a:rPr lang="en-US" dirty="0"/>
              <a:pPr/>
              <a:t>10/30/2018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Freeform 7"/>
          <p:cNvSpPr/>
          <p:nvPr/>
        </p:nvSpPr>
        <p:spPr bwMode="auto">
          <a:xfrm>
            <a:off x="0" y="1"/>
            <a:ext cx="12192000" cy="5203825"/>
          </a:xfrm>
          <a:custGeom>
            <a:avLst/>
            <a:gdLst/>
            <a:ahLst/>
            <a:cxnLst/>
            <a:rect l="0" t="0" r="r" b="b"/>
            <a:pathLst>
              <a:path w="5760" h="3278">
                <a:moveTo>
                  <a:pt x="0" y="0"/>
                </a:moveTo>
                <a:lnTo>
                  <a:pt x="5760" y="0"/>
                </a:lnTo>
                <a:lnTo>
                  <a:pt x="5760" y="3090"/>
                </a:lnTo>
                <a:lnTo>
                  <a:pt x="4817" y="3090"/>
                </a:lnTo>
                <a:lnTo>
                  <a:pt x="4637" y="3270"/>
                </a:lnTo>
                <a:lnTo>
                  <a:pt x="4637" y="3270"/>
                </a:lnTo>
                <a:lnTo>
                  <a:pt x="4633" y="3272"/>
                </a:lnTo>
                <a:lnTo>
                  <a:pt x="4627" y="3275"/>
                </a:lnTo>
                <a:lnTo>
                  <a:pt x="4621" y="3278"/>
                </a:lnTo>
                <a:lnTo>
                  <a:pt x="4616" y="3278"/>
                </a:lnTo>
                <a:lnTo>
                  <a:pt x="4610" y="3278"/>
                </a:lnTo>
                <a:lnTo>
                  <a:pt x="4605" y="3275"/>
                </a:lnTo>
                <a:lnTo>
                  <a:pt x="4599" y="3272"/>
                </a:lnTo>
                <a:lnTo>
                  <a:pt x="4595" y="3270"/>
                </a:lnTo>
                <a:lnTo>
                  <a:pt x="4415" y="3090"/>
                </a:lnTo>
                <a:lnTo>
                  <a:pt x="0" y="3090"/>
                </a:lnTo>
                <a:lnTo>
                  <a:pt x="0" y="0"/>
                </a:lnTo>
                <a:lnTo>
                  <a:pt x="0" y="0"/>
                </a:lnTo>
                <a:close/>
              </a:path>
            </a:pathLst>
          </a:custGeom>
          <a:ln>
            <a:headEnd/>
            <a:tailEnd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10000" y="2951396"/>
            <a:ext cx="10561418" cy="1468800"/>
          </a:xfrm>
        </p:spPr>
        <p:txBody>
          <a:bodyPr anchor="b"/>
          <a:lstStyle>
            <a:lvl1pPr algn="r">
              <a:defRPr sz="4800" b="1" cap="none"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10000" y="5281201"/>
            <a:ext cx="10561418" cy="433955"/>
          </a:xfrm>
        </p:spPr>
        <p:txBody>
          <a:bodyPr anchor="t">
            <a:noAutofit/>
          </a:bodyPr>
          <a:lstStyle>
            <a:lvl1pPr marL="0" indent="0" algn="r">
              <a:buNone/>
              <a:defRPr sz="1800">
                <a:solidFill>
                  <a:schemeClr val="tx1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DFA1846-DA80-1C48-A609-854EA85C59AD}" type="datetimeFigureOut">
              <a:rPr lang="en-US" dirty="0"/>
              <a:pPr/>
              <a:t>10/30/2018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Freeform 6"/>
          <p:cNvSpPr/>
          <p:nvPr/>
        </p:nvSpPr>
        <p:spPr bwMode="auto">
          <a:xfrm>
            <a:off x="0" y="0"/>
            <a:ext cx="12192000" cy="2185988"/>
          </a:xfrm>
          <a:custGeom>
            <a:avLst/>
            <a:gdLst/>
            <a:ahLst/>
            <a:cxnLst/>
            <a:rect l="0" t="0" r="r" b="b"/>
            <a:pathLst>
              <a:path w="5760" h="1377">
                <a:moveTo>
                  <a:pt x="5760" y="0"/>
                </a:moveTo>
                <a:lnTo>
                  <a:pt x="0" y="0"/>
                </a:lnTo>
                <a:lnTo>
                  <a:pt x="0" y="1189"/>
                </a:lnTo>
                <a:lnTo>
                  <a:pt x="943" y="1189"/>
                </a:lnTo>
                <a:lnTo>
                  <a:pt x="1123" y="1369"/>
                </a:lnTo>
                <a:lnTo>
                  <a:pt x="1123" y="1369"/>
                </a:lnTo>
                <a:lnTo>
                  <a:pt x="1127" y="1371"/>
                </a:lnTo>
                <a:lnTo>
                  <a:pt x="1133" y="1374"/>
                </a:lnTo>
                <a:lnTo>
                  <a:pt x="1139" y="1377"/>
                </a:lnTo>
                <a:lnTo>
                  <a:pt x="1144" y="1377"/>
                </a:lnTo>
                <a:lnTo>
                  <a:pt x="1150" y="1377"/>
                </a:lnTo>
                <a:lnTo>
                  <a:pt x="1155" y="1374"/>
                </a:lnTo>
                <a:lnTo>
                  <a:pt x="1161" y="1371"/>
                </a:lnTo>
                <a:lnTo>
                  <a:pt x="1165" y="1369"/>
                </a:lnTo>
                <a:lnTo>
                  <a:pt x="1345" y="1189"/>
                </a:lnTo>
                <a:lnTo>
                  <a:pt x="5760" y="1189"/>
                </a:lnTo>
                <a:lnTo>
                  <a:pt x="5760" y="0"/>
                </a:lnTo>
                <a:close/>
              </a:path>
            </a:pathLst>
          </a:custGeom>
          <a:ln/>
          <a:extLs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18712" y="2222287"/>
            <a:ext cx="5185873" cy="3638763"/>
          </a:xfrm>
        </p:spPr>
        <p:txBody>
          <a:bodyPr>
            <a:normAutofit/>
          </a:bodyPr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87415" y="2222287"/>
            <a:ext cx="5194583" cy="3638764"/>
          </a:xfrm>
        </p:spPr>
        <p:txBody>
          <a:bodyPr>
            <a:normAutofit/>
          </a:bodyPr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7302355-E14B-8545-A8F8-0FE83CC9D524}" type="datetimeFigureOut">
              <a:rPr lang="en-US" dirty="0"/>
              <a:pPr/>
              <a:t>10/30/2018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Freeform 6"/>
          <p:cNvSpPr/>
          <p:nvPr/>
        </p:nvSpPr>
        <p:spPr bwMode="auto">
          <a:xfrm>
            <a:off x="0" y="0"/>
            <a:ext cx="12192000" cy="2185988"/>
          </a:xfrm>
          <a:custGeom>
            <a:avLst/>
            <a:gdLst/>
            <a:ahLst/>
            <a:cxnLst/>
            <a:rect l="0" t="0" r="r" b="b"/>
            <a:pathLst>
              <a:path w="5760" h="1377">
                <a:moveTo>
                  <a:pt x="5760" y="0"/>
                </a:moveTo>
                <a:lnTo>
                  <a:pt x="0" y="0"/>
                </a:lnTo>
                <a:lnTo>
                  <a:pt x="0" y="1189"/>
                </a:lnTo>
                <a:lnTo>
                  <a:pt x="943" y="1189"/>
                </a:lnTo>
                <a:lnTo>
                  <a:pt x="1123" y="1369"/>
                </a:lnTo>
                <a:lnTo>
                  <a:pt x="1123" y="1369"/>
                </a:lnTo>
                <a:lnTo>
                  <a:pt x="1127" y="1371"/>
                </a:lnTo>
                <a:lnTo>
                  <a:pt x="1133" y="1374"/>
                </a:lnTo>
                <a:lnTo>
                  <a:pt x="1139" y="1377"/>
                </a:lnTo>
                <a:lnTo>
                  <a:pt x="1144" y="1377"/>
                </a:lnTo>
                <a:lnTo>
                  <a:pt x="1150" y="1377"/>
                </a:lnTo>
                <a:lnTo>
                  <a:pt x="1155" y="1374"/>
                </a:lnTo>
                <a:lnTo>
                  <a:pt x="1161" y="1371"/>
                </a:lnTo>
                <a:lnTo>
                  <a:pt x="1165" y="1369"/>
                </a:lnTo>
                <a:lnTo>
                  <a:pt x="1345" y="1189"/>
                </a:lnTo>
                <a:lnTo>
                  <a:pt x="5760" y="1189"/>
                </a:lnTo>
                <a:lnTo>
                  <a:pt x="5760" y="0"/>
                </a:lnTo>
                <a:close/>
              </a:path>
            </a:pathLst>
          </a:custGeom>
          <a:ln/>
          <a:extLs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14728" y="2174875"/>
            <a:ext cx="5189857" cy="576262"/>
          </a:xfrm>
        </p:spPr>
        <p:txBody>
          <a:bodyPr anchor="b">
            <a:noAutofit/>
          </a:bodyPr>
          <a:lstStyle>
            <a:lvl1pPr marL="0" indent="0" algn="ctr">
              <a:buNone/>
              <a:defRPr sz="20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14729" y="2751138"/>
            <a:ext cx="5189856" cy="3109913"/>
          </a:xfrm>
        </p:spPr>
        <p:txBody>
          <a:bodyPr anchor="t">
            <a:normAutofit/>
          </a:bodyPr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87415" y="2174875"/>
            <a:ext cx="5194583" cy="576262"/>
          </a:xfrm>
        </p:spPr>
        <p:txBody>
          <a:bodyPr anchor="b">
            <a:noAutofit/>
          </a:bodyPr>
          <a:lstStyle>
            <a:lvl1pPr marL="0" indent="0" algn="ctr">
              <a:buNone/>
              <a:defRPr sz="20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87415" y="2751138"/>
            <a:ext cx="5194583" cy="3109913"/>
          </a:xfrm>
        </p:spPr>
        <p:txBody>
          <a:bodyPr anchor="t">
            <a:normAutofit/>
          </a:bodyPr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2640F58-564D-2B4F-AE67-E407BA4FCF45}" type="datetimeFigureOut">
              <a:rPr lang="en-US" dirty="0"/>
              <a:pPr/>
              <a:t>10/30/2018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Freeform 6"/>
          <p:cNvSpPr/>
          <p:nvPr/>
        </p:nvSpPr>
        <p:spPr bwMode="auto">
          <a:xfrm>
            <a:off x="0" y="0"/>
            <a:ext cx="12192000" cy="2185988"/>
          </a:xfrm>
          <a:custGeom>
            <a:avLst/>
            <a:gdLst/>
            <a:ahLst/>
            <a:cxnLst/>
            <a:rect l="0" t="0" r="r" b="b"/>
            <a:pathLst>
              <a:path w="5760" h="1377">
                <a:moveTo>
                  <a:pt x="5760" y="0"/>
                </a:moveTo>
                <a:lnTo>
                  <a:pt x="0" y="0"/>
                </a:lnTo>
                <a:lnTo>
                  <a:pt x="0" y="1189"/>
                </a:lnTo>
                <a:lnTo>
                  <a:pt x="943" y="1189"/>
                </a:lnTo>
                <a:lnTo>
                  <a:pt x="1123" y="1369"/>
                </a:lnTo>
                <a:lnTo>
                  <a:pt x="1123" y="1369"/>
                </a:lnTo>
                <a:lnTo>
                  <a:pt x="1127" y="1371"/>
                </a:lnTo>
                <a:lnTo>
                  <a:pt x="1133" y="1374"/>
                </a:lnTo>
                <a:lnTo>
                  <a:pt x="1139" y="1377"/>
                </a:lnTo>
                <a:lnTo>
                  <a:pt x="1144" y="1377"/>
                </a:lnTo>
                <a:lnTo>
                  <a:pt x="1150" y="1377"/>
                </a:lnTo>
                <a:lnTo>
                  <a:pt x="1155" y="1374"/>
                </a:lnTo>
                <a:lnTo>
                  <a:pt x="1161" y="1371"/>
                </a:lnTo>
                <a:lnTo>
                  <a:pt x="1165" y="1369"/>
                </a:lnTo>
                <a:lnTo>
                  <a:pt x="1345" y="1189"/>
                </a:lnTo>
                <a:lnTo>
                  <a:pt x="5760" y="1189"/>
                </a:lnTo>
                <a:lnTo>
                  <a:pt x="5760" y="0"/>
                </a:lnTo>
                <a:close/>
              </a:path>
            </a:pathLst>
          </a:custGeom>
          <a:ln/>
          <a:extLs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13A34C8-038E-2045-AF43-DF7DBB8E0E9E}" type="datetimeFigureOut">
              <a:rPr lang="en-US" dirty="0"/>
              <a:pPr/>
              <a:t>10/30/2018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18C68F-D26B-8F47-958C-23B49CF8A634}" type="datetimeFigureOut">
              <a:rPr lang="en-US" dirty="0"/>
              <a:pPr/>
              <a:t>10/30/2018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Freeform 6"/>
          <p:cNvSpPr>
            <a:spLocks noChangeAspect="1"/>
          </p:cNvSpPr>
          <p:nvPr/>
        </p:nvSpPr>
        <p:spPr bwMode="auto">
          <a:xfrm>
            <a:off x="1073151" y="446087"/>
            <a:ext cx="3547533" cy="1814651"/>
          </a:xfrm>
          <a:custGeom>
            <a:avLst/>
            <a:gdLst/>
            <a:ahLst/>
            <a:cxnLst/>
            <a:rect l="0" t="0" r="r" b="b"/>
            <a:pathLst>
              <a:path w="3384" h="2308">
                <a:moveTo>
                  <a:pt x="3340" y="0"/>
                </a:moveTo>
                <a:lnTo>
                  <a:pt x="44" y="0"/>
                </a:lnTo>
                <a:lnTo>
                  <a:pt x="44" y="0"/>
                </a:lnTo>
                <a:lnTo>
                  <a:pt x="34" y="0"/>
                </a:lnTo>
                <a:lnTo>
                  <a:pt x="26" y="4"/>
                </a:lnTo>
                <a:lnTo>
                  <a:pt x="20" y="8"/>
                </a:lnTo>
                <a:lnTo>
                  <a:pt x="12" y="12"/>
                </a:lnTo>
                <a:lnTo>
                  <a:pt x="8" y="20"/>
                </a:lnTo>
                <a:lnTo>
                  <a:pt x="4" y="26"/>
                </a:lnTo>
                <a:lnTo>
                  <a:pt x="0" y="34"/>
                </a:lnTo>
                <a:lnTo>
                  <a:pt x="0" y="44"/>
                </a:lnTo>
                <a:lnTo>
                  <a:pt x="0" y="2076"/>
                </a:lnTo>
                <a:lnTo>
                  <a:pt x="0" y="2076"/>
                </a:lnTo>
                <a:lnTo>
                  <a:pt x="0" y="2086"/>
                </a:lnTo>
                <a:lnTo>
                  <a:pt x="4" y="2094"/>
                </a:lnTo>
                <a:lnTo>
                  <a:pt x="8" y="2100"/>
                </a:lnTo>
                <a:lnTo>
                  <a:pt x="12" y="2108"/>
                </a:lnTo>
                <a:lnTo>
                  <a:pt x="20" y="2112"/>
                </a:lnTo>
                <a:lnTo>
                  <a:pt x="26" y="2116"/>
                </a:lnTo>
                <a:lnTo>
                  <a:pt x="34" y="2120"/>
                </a:lnTo>
                <a:lnTo>
                  <a:pt x="44" y="2120"/>
                </a:lnTo>
                <a:lnTo>
                  <a:pt x="474" y="2120"/>
                </a:lnTo>
                <a:lnTo>
                  <a:pt x="650" y="2296"/>
                </a:lnTo>
                <a:lnTo>
                  <a:pt x="650" y="2296"/>
                </a:lnTo>
                <a:lnTo>
                  <a:pt x="656" y="2300"/>
                </a:lnTo>
                <a:lnTo>
                  <a:pt x="664" y="2304"/>
                </a:lnTo>
                <a:lnTo>
                  <a:pt x="672" y="2308"/>
                </a:lnTo>
                <a:lnTo>
                  <a:pt x="680" y="2308"/>
                </a:lnTo>
                <a:lnTo>
                  <a:pt x="688" y="2308"/>
                </a:lnTo>
                <a:lnTo>
                  <a:pt x="696" y="2304"/>
                </a:lnTo>
                <a:lnTo>
                  <a:pt x="704" y="2300"/>
                </a:lnTo>
                <a:lnTo>
                  <a:pt x="710" y="2296"/>
                </a:lnTo>
                <a:lnTo>
                  <a:pt x="886" y="2120"/>
                </a:lnTo>
                <a:lnTo>
                  <a:pt x="3340" y="2120"/>
                </a:lnTo>
                <a:lnTo>
                  <a:pt x="3340" y="2120"/>
                </a:lnTo>
                <a:lnTo>
                  <a:pt x="3350" y="2120"/>
                </a:lnTo>
                <a:lnTo>
                  <a:pt x="3358" y="2116"/>
                </a:lnTo>
                <a:lnTo>
                  <a:pt x="3364" y="2112"/>
                </a:lnTo>
                <a:lnTo>
                  <a:pt x="3372" y="2108"/>
                </a:lnTo>
                <a:lnTo>
                  <a:pt x="3376" y="2100"/>
                </a:lnTo>
                <a:lnTo>
                  <a:pt x="3380" y="2094"/>
                </a:lnTo>
                <a:lnTo>
                  <a:pt x="3384" y="2086"/>
                </a:lnTo>
                <a:lnTo>
                  <a:pt x="3384" y="2076"/>
                </a:lnTo>
                <a:lnTo>
                  <a:pt x="3384" y="44"/>
                </a:lnTo>
                <a:lnTo>
                  <a:pt x="3384" y="44"/>
                </a:lnTo>
                <a:lnTo>
                  <a:pt x="3384" y="34"/>
                </a:lnTo>
                <a:lnTo>
                  <a:pt x="3380" y="26"/>
                </a:lnTo>
                <a:lnTo>
                  <a:pt x="3376" y="20"/>
                </a:lnTo>
                <a:lnTo>
                  <a:pt x="3372" y="12"/>
                </a:lnTo>
                <a:lnTo>
                  <a:pt x="3364" y="8"/>
                </a:lnTo>
                <a:lnTo>
                  <a:pt x="3358" y="4"/>
                </a:lnTo>
                <a:lnTo>
                  <a:pt x="3350" y="0"/>
                </a:lnTo>
                <a:lnTo>
                  <a:pt x="3340" y="0"/>
                </a:lnTo>
                <a:lnTo>
                  <a:pt x="3340" y="0"/>
                </a:lnTo>
                <a:close/>
              </a:path>
            </a:pathLst>
          </a:custGeom>
          <a:ln/>
          <a:extLs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73151" y="446088"/>
            <a:ext cx="3547533" cy="1618396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855633" y="446088"/>
            <a:ext cx="6252633" cy="5414963"/>
          </a:xfrm>
        </p:spPr>
        <p:txBody>
          <a:bodyPr>
            <a:normAutofit/>
          </a:bodyPr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73151" y="2260738"/>
            <a:ext cx="3547533" cy="3600311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0DF5E60-9974-AC48-9591-99C2BB44B7CF}" type="datetimeFigureOut">
              <a:rPr lang="en-US" dirty="0"/>
              <a:pPr/>
              <a:t>10/30/2018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14728" y="727522"/>
            <a:ext cx="4852988" cy="1617163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9" name="Picture Placeholder 11"/>
          <p:cNvSpPr>
            <a:spLocks noGrp="1" noChangeAspect="1"/>
          </p:cNvSpPr>
          <p:nvPr>
            <p:ph type="pic" sz="quarter" idx="13"/>
          </p:nvPr>
        </p:nvSpPr>
        <p:spPr bwMode="auto">
          <a:xfrm>
            <a:off x="6098117" y="0"/>
            <a:ext cx="6093883" cy="6858000"/>
          </a:xfrm>
          <a:custGeom>
            <a:avLst/>
            <a:gdLst/>
            <a:ahLst/>
            <a:cxnLst/>
            <a:rect l="0" t="0" r="r" b="b"/>
            <a:pathLst>
              <a:path w="2879" h="4320">
                <a:moveTo>
                  <a:pt x="183" y="0"/>
                </a:moveTo>
                <a:lnTo>
                  <a:pt x="183" y="1197"/>
                </a:lnTo>
                <a:lnTo>
                  <a:pt x="8" y="1372"/>
                </a:lnTo>
                <a:lnTo>
                  <a:pt x="8" y="1372"/>
                </a:lnTo>
                <a:lnTo>
                  <a:pt x="6" y="1376"/>
                </a:lnTo>
                <a:lnTo>
                  <a:pt x="3" y="1382"/>
                </a:lnTo>
                <a:lnTo>
                  <a:pt x="0" y="1387"/>
                </a:lnTo>
                <a:lnTo>
                  <a:pt x="0" y="1393"/>
                </a:lnTo>
                <a:lnTo>
                  <a:pt x="0" y="1399"/>
                </a:lnTo>
                <a:lnTo>
                  <a:pt x="3" y="1404"/>
                </a:lnTo>
                <a:lnTo>
                  <a:pt x="6" y="1410"/>
                </a:lnTo>
                <a:lnTo>
                  <a:pt x="8" y="1414"/>
                </a:lnTo>
                <a:lnTo>
                  <a:pt x="183" y="1589"/>
                </a:lnTo>
                <a:lnTo>
                  <a:pt x="183" y="4320"/>
                </a:lnTo>
                <a:lnTo>
                  <a:pt x="2879" y="4320"/>
                </a:lnTo>
                <a:lnTo>
                  <a:pt x="2879" y="0"/>
                </a:lnTo>
                <a:lnTo>
                  <a:pt x="183" y="0"/>
                </a:lnTo>
                <a:close/>
              </a:path>
            </a:pathLst>
          </a:custGeom>
          <a:noFill/>
          <a:ln w="9525">
            <a:solidFill>
              <a:schemeClr val="tx2"/>
            </a:solidFill>
            <a:round/>
            <a:headEnd/>
            <a:tailEnd/>
          </a:ln>
          <a:effectLst/>
        </p:spPr>
        <p:txBody>
          <a:bodyPr wrap="square" numCol="1" anchor="t" anchorCtr="0" compatLnSpc="1">
            <a:prstTxWarp prst="textNoShape">
              <a:avLst/>
            </a:prstTxWarp>
            <a:normAutofit/>
          </a:bodyPr>
          <a:lstStyle>
            <a:lvl1pPr algn="ctr">
              <a:buFontTx/>
              <a:buNone/>
              <a:defRPr sz="1400"/>
            </a:lvl1pPr>
          </a:lstStyle>
          <a:p>
            <a:r>
              <a:rPr lang="nl-NL"/>
              <a:t>Klik op het pictogram als u een afbeelding wilt toevoegen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14728" y="2344684"/>
            <a:ext cx="4852988" cy="3516365"/>
          </a:xfrm>
        </p:spPr>
        <p:txBody>
          <a:bodyPr anchor="t"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3885810" y="6041362"/>
            <a:ext cx="976879" cy="365125"/>
          </a:xfrm>
        </p:spPr>
        <p:txBody>
          <a:bodyPr/>
          <a:lstStyle/>
          <a:p>
            <a:fld id="{18C79C5D-2A6F-F04D-97DA-BEF2467B64E4}" type="datetimeFigureOut">
              <a:rPr lang="en-US" dirty="0"/>
              <a:pPr/>
              <a:t>10/30/2018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590396" y="6041362"/>
            <a:ext cx="3295413" cy="365125"/>
          </a:xfrm>
        </p:spPr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4862689" y="5915888"/>
            <a:ext cx="1062155" cy="490599"/>
          </a:xfrm>
        </p:spPr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theme" Target="../theme/theme1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10000" y="447188"/>
            <a:ext cx="10571998" cy="970450"/>
          </a:xfrm>
          <a:prstGeom prst="rect">
            <a:avLst/>
          </a:prstGeom>
          <a:effectLst>
            <a:outerShdw blurRad="50800" dir="14400000">
              <a:srgbClr val="000000">
                <a:alpha val="60000"/>
              </a:srgbClr>
            </a:outerShdw>
          </a:effectLst>
        </p:spPr>
        <p:txBody>
          <a:bodyPr vert="horz" lIns="91440" tIns="45720" rIns="91440" bIns="45720" rtlCol="0" anchor="b">
            <a:noAutofit/>
          </a:bodyPr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10000" y="2184401"/>
            <a:ext cx="10563285" cy="3674397"/>
          </a:xfrm>
          <a:prstGeom prst="rect">
            <a:avLst/>
          </a:prstGeom>
          <a:effectLst>
            <a:outerShdw blurRad="50800" dir="14400000">
              <a:srgbClr val="000000">
                <a:alpha val="40000"/>
              </a:srgbClr>
            </a:outerShdw>
          </a:effectLst>
        </p:spPr>
        <p:txBody>
          <a:bodyPr vert="horz" lIns="91440" tIns="45720" rIns="91440" bIns="45720" rtlCol="0" anchor="ctr">
            <a:normAutofit/>
          </a:bodyPr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51514" y="6041362"/>
            <a:ext cx="8644320" cy="3651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900">
                <a:solidFill>
                  <a:schemeClr val="tx1"/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9334626" y="6041362"/>
            <a:ext cx="1343706" cy="3651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900">
                <a:solidFill>
                  <a:schemeClr val="tx1"/>
                </a:solidFill>
              </a:defRPr>
            </a:lvl1pPr>
          </a:lstStyle>
          <a:p>
            <a:fld id="{09B482E8-6E0E-1B4F-B1FD-C69DB9E858D9}" type="datetimeFigureOut">
              <a:rPr lang="en-US" dirty="0"/>
              <a:pPr/>
              <a:t>10/30/2018</a:t>
            </a:fld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0678331" y="5915888"/>
            <a:ext cx="1062155" cy="490599"/>
          </a:xfrm>
          <a:prstGeom prst="rect">
            <a:avLst/>
          </a:prstGeom>
        </p:spPr>
        <p:txBody>
          <a:bodyPr vert="horz" lIns="91440" tIns="45720" rIns="91440" bIns="10800" rtlCol="0" anchor="b"/>
          <a:lstStyle>
            <a:lvl1pPr algn="r">
              <a:defRPr sz="2000">
                <a:solidFill>
                  <a:schemeClr val="accent1"/>
                </a:solidFill>
              </a:defRPr>
            </a:lvl1pPr>
          </a:lstStyle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63" r:id="rId9"/>
    <p:sldLayoutId id="2147483657" r:id="rId10"/>
    <p:sldLayoutId id="2147483666" r:id="rId11"/>
    <p:sldLayoutId id="2147483661" r:id="rId12"/>
    <p:sldLayoutId id="2147483658" r:id="rId13"/>
    <p:sldLayoutId id="2147483659" r:id="rId14"/>
  </p:sldLayoutIdLst>
  <p:hf sldNum="0" hdr="0" ftr="0" dt="0"/>
  <p:txStyles>
    <p:titleStyle>
      <a:lvl1pPr algn="l" defTabSz="457200" rtl="0" eaLnBrk="1" latinLnBrk="0" hangingPunct="1">
        <a:spcBef>
          <a:spcPct val="0"/>
        </a:spcBef>
        <a:buNone/>
        <a:defRPr sz="4000" b="1" kern="1200">
          <a:solidFill>
            <a:srgbClr val="FEFEFE"/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/>
        </a:buClr>
        <a:buFont typeface="Wingdings 2" charset="2"/>
        <a:buChar char=""/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/>
        </a:buClr>
        <a:buFont typeface="Wingdings 2" charset="2"/>
        <a:buChar char=""/>
        <a:defRPr sz="16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/>
        </a:buClr>
        <a:buFont typeface="Wingdings 2" charset="2"/>
        <a:buChar char=""/>
        <a:defRPr sz="1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/>
        </a:buClr>
        <a:buFont typeface="Wingdings 2" charset="2"/>
        <a:buChar char=""/>
        <a:defRPr sz="12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/>
        </a:buClr>
        <a:buFont typeface="Wingdings 2" charset="2"/>
        <a:buChar char=""/>
        <a:defRPr sz="1200" kern="1200">
          <a:solidFill>
            <a:schemeClr val="tx1"/>
          </a:solidFill>
          <a:latin typeface="+mn-lt"/>
          <a:ea typeface="+mn-ea"/>
          <a:cs typeface="+mn-cs"/>
        </a:defRPr>
      </a:lvl5pPr>
      <a:lvl6pPr marL="24000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/>
        </a:buClr>
        <a:buFont typeface="Wingdings 2" charset="2"/>
        <a:buChar char=""/>
        <a:defRPr sz="1200" kern="1200">
          <a:solidFill>
            <a:schemeClr val="tx1"/>
          </a:solidFill>
          <a:latin typeface="+mn-lt"/>
          <a:ea typeface="+mn-ea"/>
          <a:cs typeface="+mn-cs"/>
        </a:defRPr>
      </a:lvl6pPr>
      <a:lvl7pPr marL="28000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/>
        </a:buClr>
        <a:buFont typeface="Wingdings 2" charset="2"/>
        <a:buChar char=""/>
        <a:defRPr sz="12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0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/>
        </a:buClr>
        <a:buFont typeface="Wingdings 2" charset="2"/>
        <a:buChar char=""/>
        <a:defRPr sz="1200" kern="1200">
          <a:solidFill>
            <a:schemeClr val="tx1"/>
          </a:solidFill>
          <a:latin typeface="+mn-lt"/>
          <a:ea typeface="+mn-ea"/>
          <a:cs typeface="+mn-cs"/>
        </a:defRPr>
      </a:lvl8pPr>
      <a:lvl9pPr marL="36000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/>
        </a:buClr>
        <a:buFont typeface="Wingdings 2" charset="2"/>
        <a:buChar char=""/>
        <a:defRPr sz="12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9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3CDDF410-BA37-4B8D-844F-EADAEDBFD92B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nl-NL" dirty="0"/>
              <a:t>Quiz Unit 8</a:t>
            </a:r>
          </a:p>
        </p:txBody>
      </p:sp>
      <p:sp>
        <p:nvSpPr>
          <p:cNvPr id="3" name="Ondertitel 2">
            <a:extLst>
              <a:ext uri="{FF2B5EF4-FFF2-40B4-BE49-F238E27FC236}">
                <a16:creationId xmlns:a16="http://schemas.microsoft.com/office/drawing/2014/main" id="{668F56FC-6ED4-4F8C-8753-A4163A4556BF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189410101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BA4F3EAF-662C-4DC6-A378-F0C1A4EB124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Wat is de hoofdstad van Rusland?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9DC31070-17AA-4F06-B715-13915C434A0F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ekstvak 3">
            <a:extLst>
              <a:ext uri="{FF2B5EF4-FFF2-40B4-BE49-F238E27FC236}">
                <a16:creationId xmlns:a16="http://schemas.microsoft.com/office/drawing/2014/main" id="{0CF2AB38-54EE-4859-8B71-205FF55402C9}"/>
              </a:ext>
            </a:extLst>
          </p:cNvPr>
          <p:cNvSpPr txBox="1"/>
          <p:nvPr/>
        </p:nvSpPr>
        <p:spPr>
          <a:xfrm>
            <a:off x="964735" y="3317267"/>
            <a:ext cx="5788402" cy="144655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8800" dirty="0"/>
              <a:t>Moskou</a:t>
            </a:r>
          </a:p>
        </p:txBody>
      </p:sp>
    </p:spTree>
    <p:extLst>
      <p:ext uri="{BB962C8B-B14F-4D97-AF65-F5344CB8AC3E}">
        <p14:creationId xmlns:p14="http://schemas.microsoft.com/office/powerpoint/2010/main" val="2156855478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/>
    </p:bld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11557269-1EB9-42C8-989B-E650E3D6F56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z="3200" dirty="0"/>
              <a:t>Wanneer begon en eindigde de 2e wereldoorlog? 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40CC376B-6D39-4B8D-AF6F-56468609A3E6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ekstvak 3">
            <a:extLst>
              <a:ext uri="{FF2B5EF4-FFF2-40B4-BE49-F238E27FC236}">
                <a16:creationId xmlns:a16="http://schemas.microsoft.com/office/drawing/2014/main" id="{407AAD70-1B5A-49A9-BF30-8AEA87220149}"/>
              </a:ext>
            </a:extLst>
          </p:cNvPr>
          <p:cNvSpPr txBox="1"/>
          <p:nvPr/>
        </p:nvSpPr>
        <p:spPr>
          <a:xfrm>
            <a:off x="956345" y="3317267"/>
            <a:ext cx="7080307" cy="144655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8800" dirty="0"/>
              <a:t>1940 - 1945</a:t>
            </a:r>
          </a:p>
        </p:txBody>
      </p:sp>
    </p:spTree>
    <p:extLst>
      <p:ext uri="{BB962C8B-B14F-4D97-AF65-F5344CB8AC3E}">
        <p14:creationId xmlns:p14="http://schemas.microsoft.com/office/powerpoint/2010/main" val="2762537645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/>
    </p:bld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6281EB27-C115-4E74-8BBE-FD1CD9574B7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Wat is een kombuis van een schip? 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25DCDEFC-A0E4-4579-873F-6621BAB6ABE0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ekstvak 3">
            <a:extLst>
              <a:ext uri="{FF2B5EF4-FFF2-40B4-BE49-F238E27FC236}">
                <a16:creationId xmlns:a16="http://schemas.microsoft.com/office/drawing/2014/main" id="{C2D441C0-3291-4323-AA88-6CC0EBE6287D}"/>
              </a:ext>
            </a:extLst>
          </p:cNvPr>
          <p:cNvSpPr txBox="1"/>
          <p:nvPr/>
        </p:nvSpPr>
        <p:spPr>
          <a:xfrm>
            <a:off x="1214218" y="3429000"/>
            <a:ext cx="10159068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7200" dirty="0"/>
              <a:t>De keuken</a:t>
            </a:r>
          </a:p>
        </p:txBody>
      </p:sp>
    </p:spTree>
    <p:extLst>
      <p:ext uri="{BB962C8B-B14F-4D97-AF65-F5344CB8AC3E}">
        <p14:creationId xmlns:p14="http://schemas.microsoft.com/office/powerpoint/2010/main" val="2201043379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/>
    </p:bld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9CAA37DE-3A0F-402E-BF98-BB8CF968842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1500 L = ………. M</a:t>
            </a:r>
            <a:r>
              <a:rPr lang="nl-NL" sz="2400" dirty="0"/>
              <a:t>3</a:t>
            </a:r>
            <a:r>
              <a:rPr lang="nl-NL" dirty="0"/>
              <a:t>?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23B54A9F-70EA-4241-B75D-F53F74DF0724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nl-NL" dirty="0"/>
          </a:p>
        </p:txBody>
      </p:sp>
      <p:sp>
        <p:nvSpPr>
          <p:cNvPr id="4" name="Tekstvak 3">
            <a:extLst>
              <a:ext uri="{FF2B5EF4-FFF2-40B4-BE49-F238E27FC236}">
                <a16:creationId xmlns:a16="http://schemas.microsoft.com/office/drawing/2014/main" id="{87C480A9-E740-4919-95AB-FB6D2EA728C2}"/>
              </a:ext>
            </a:extLst>
          </p:cNvPr>
          <p:cNvSpPr txBox="1"/>
          <p:nvPr/>
        </p:nvSpPr>
        <p:spPr>
          <a:xfrm>
            <a:off x="1040236" y="3317267"/>
            <a:ext cx="5788402" cy="144655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8800" dirty="0"/>
              <a:t>1,5 m</a:t>
            </a:r>
            <a:r>
              <a:rPr lang="nl-NL" sz="4400" dirty="0"/>
              <a:t>3</a:t>
            </a:r>
            <a:endParaRPr lang="nl-NL" sz="8800" dirty="0"/>
          </a:p>
        </p:txBody>
      </p:sp>
    </p:spTree>
    <p:extLst>
      <p:ext uri="{BB962C8B-B14F-4D97-AF65-F5344CB8AC3E}">
        <p14:creationId xmlns:p14="http://schemas.microsoft.com/office/powerpoint/2010/main" val="735387286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/>
    </p:bld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A7686A58-3A62-4AB7-A99E-5CC69F8FB76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Waar bevindt zich de poolster?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F5DDADE1-6700-460A-9013-693613063342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ekstvak 3">
            <a:extLst>
              <a:ext uri="{FF2B5EF4-FFF2-40B4-BE49-F238E27FC236}">
                <a16:creationId xmlns:a16="http://schemas.microsoft.com/office/drawing/2014/main" id="{51B72004-F347-4C79-95E5-E21B74DB9D3F}"/>
              </a:ext>
            </a:extLst>
          </p:cNvPr>
          <p:cNvSpPr txBox="1"/>
          <p:nvPr/>
        </p:nvSpPr>
        <p:spPr>
          <a:xfrm>
            <a:off x="956345" y="3317267"/>
            <a:ext cx="10159068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7200" dirty="0"/>
              <a:t>Boven de Noordpool</a:t>
            </a:r>
          </a:p>
        </p:txBody>
      </p:sp>
    </p:spTree>
    <p:extLst>
      <p:ext uri="{BB962C8B-B14F-4D97-AF65-F5344CB8AC3E}">
        <p14:creationId xmlns:p14="http://schemas.microsoft.com/office/powerpoint/2010/main" val="3269318505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/>
    </p:bld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6E9F367C-201D-445D-8752-BE4B7713E72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Noem de zintuigen van de mens (5) 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7A0B9D6C-BDB9-422A-A34C-4706F60BC511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nl-NL" dirty="0"/>
          </a:p>
        </p:txBody>
      </p:sp>
      <p:sp>
        <p:nvSpPr>
          <p:cNvPr id="4" name="Tekstvak 3">
            <a:extLst>
              <a:ext uri="{FF2B5EF4-FFF2-40B4-BE49-F238E27FC236}">
                <a16:creationId xmlns:a16="http://schemas.microsoft.com/office/drawing/2014/main" id="{66CC3591-ACA5-4BFF-829A-789ED32B89D0}"/>
              </a:ext>
            </a:extLst>
          </p:cNvPr>
          <p:cNvSpPr txBox="1"/>
          <p:nvPr/>
        </p:nvSpPr>
        <p:spPr>
          <a:xfrm>
            <a:off x="956345" y="3124321"/>
            <a:ext cx="10159068" cy="230832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7200" dirty="0"/>
              <a:t>Reuk, gevoel, smaak, gehoor, zicht </a:t>
            </a:r>
          </a:p>
        </p:txBody>
      </p:sp>
    </p:spTree>
    <p:extLst>
      <p:ext uri="{BB962C8B-B14F-4D97-AF65-F5344CB8AC3E}">
        <p14:creationId xmlns:p14="http://schemas.microsoft.com/office/powerpoint/2010/main" val="1561138627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/>
    </p:bld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66ECF669-7401-4BE1-841B-602066D13B4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Performance = 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F22AC0B6-2C62-4D04-B1FF-562AC506DF7B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ekstvak 3">
            <a:extLst>
              <a:ext uri="{FF2B5EF4-FFF2-40B4-BE49-F238E27FC236}">
                <a16:creationId xmlns:a16="http://schemas.microsoft.com/office/drawing/2014/main" id="{DECE6AEA-57C5-455B-8CB4-87860956C3AB}"/>
              </a:ext>
            </a:extLst>
          </p:cNvPr>
          <p:cNvSpPr txBox="1"/>
          <p:nvPr/>
        </p:nvSpPr>
        <p:spPr>
          <a:xfrm>
            <a:off x="1040236" y="3317267"/>
            <a:ext cx="5788402" cy="144655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8800" dirty="0"/>
              <a:t>Optreden</a:t>
            </a:r>
          </a:p>
        </p:txBody>
      </p:sp>
    </p:spTree>
    <p:extLst>
      <p:ext uri="{BB962C8B-B14F-4D97-AF65-F5344CB8AC3E}">
        <p14:creationId xmlns:p14="http://schemas.microsoft.com/office/powerpoint/2010/main" val="484457792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/>
    </p:bld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92ABC82B-5DAE-4130-9D2C-1AD8A06CADE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Hoeveel tijd heeft de aarde nodig om rond de zon te draaien? 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6091162E-EFCF-42DF-B391-1471F3477D67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ekstvak 3">
            <a:extLst>
              <a:ext uri="{FF2B5EF4-FFF2-40B4-BE49-F238E27FC236}">
                <a16:creationId xmlns:a16="http://schemas.microsoft.com/office/drawing/2014/main" id="{0CA816F8-DD74-417D-B283-78881FBFBA75}"/>
              </a:ext>
            </a:extLst>
          </p:cNvPr>
          <p:cNvSpPr txBox="1"/>
          <p:nvPr/>
        </p:nvSpPr>
        <p:spPr>
          <a:xfrm>
            <a:off x="1016465" y="3429000"/>
            <a:ext cx="10159068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7200" dirty="0"/>
              <a:t>365 dagen</a:t>
            </a:r>
          </a:p>
        </p:txBody>
      </p:sp>
    </p:spTree>
    <p:extLst>
      <p:ext uri="{BB962C8B-B14F-4D97-AF65-F5344CB8AC3E}">
        <p14:creationId xmlns:p14="http://schemas.microsoft.com/office/powerpoint/2010/main" val="397902001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/>
    </p:bld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D9212A39-C2E4-4FE2-AD70-9DECAB08E8C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01288" y="1395144"/>
            <a:ext cx="10571998" cy="970450"/>
          </a:xfrm>
        </p:spPr>
        <p:txBody>
          <a:bodyPr/>
          <a:lstStyle/>
          <a:p>
            <a:r>
              <a:rPr lang="nl-NL" sz="3600" dirty="0"/>
              <a:t>Als een vliegtuig of boot in nood is, dan kan hij via 3 korte, 3 lange en dan weer 3 korte signalen om hulp vragen. Welke sein wordt gegeven? 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7AE92F3E-31CB-4355-BC1D-923A5BF823C8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ekstvak 3">
            <a:extLst>
              <a:ext uri="{FF2B5EF4-FFF2-40B4-BE49-F238E27FC236}">
                <a16:creationId xmlns:a16="http://schemas.microsoft.com/office/drawing/2014/main" id="{222AB2AD-A357-4C2D-8C56-D6B7DC464456}"/>
              </a:ext>
            </a:extLst>
          </p:cNvPr>
          <p:cNvSpPr txBox="1"/>
          <p:nvPr/>
        </p:nvSpPr>
        <p:spPr>
          <a:xfrm>
            <a:off x="1016465" y="3429000"/>
            <a:ext cx="10159068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7200" dirty="0"/>
              <a:t>SOS</a:t>
            </a:r>
          </a:p>
        </p:txBody>
      </p:sp>
    </p:spTree>
    <p:extLst>
      <p:ext uri="{BB962C8B-B14F-4D97-AF65-F5344CB8AC3E}">
        <p14:creationId xmlns:p14="http://schemas.microsoft.com/office/powerpoint/2010/main" val="427719027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/>
    </p:bld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04362265-8B0A-48B0-8DA4-533A9303052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Hoe heet de koningin van Engeland?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B57B55EF-E1E6-41EC-A800-B747C34275B5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ekstvak 3">
            <a:extLst>
              <a:ext uri="{FF2B5EF4-FFF2-40B4-BE49-F238E27FC236}">
                <a16:creationId xmlns:a16="http://schemas.microsoft.com/office/drawing/2014/main" id="{3704A18E-495F-4984-AB69-94D35B8AE3F1}"/>
              </a:ext>
            </a:extLst>
          </p:cNvPr>
          <p:cNvSpPr txBox="1"/>
          <p:nvPr/>
        </p:nvSpPr>
        <p:spPr>
          <a:xfrm>
            <a:off x="1038050" y="3317267"/>
            <a:ext cx="10335236" cy="144655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8800" dirty="0"/>
              <a:t>Queen Elisabeth</a:t>
            </a:r>
          </a:p>
        </p:txBody>
      </p:sp>
    </p:spTree>
    <p:extLst>
      <p:ext uri="{BB962C8B-B14F-4D97-AF65-F5344CB8AC3E}">
        <p14:creationId xmlns:p14="http://schemas.microsoft.com/office/powerpoint/2010/main" val="3426866472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93CBB105-29B7-4443-9010-037909592DF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Wat is de hoofdstad van Drenthe?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FD33A002-91C7-4F7D-8B01-20695A202475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nl-NL" dirty="0"/>
          </a:p>
        </p:txBody>
      </p:sp>
      <p:sp>
        <p:nvSpPr>
          <p:cNvPr id="4" name="Tekstvak 3">
            <a:extLst>
              <a:ext uri="{FF2B5EF4-FFF2-40B4-BE49-F238E27FC236}">
                <a16:creationId xmlns:a16="http://schemas.microsoft.com/office/drawing/2014/main" id="{213407DB-246A-4D2F-A246-D3F50B65EC38}"/>
              </a:ext>
            </a:extLst>
          </p:cNvPr>
          <p:cNvSpPr txBox="1"/>
          <p:nvPr/>
        </p:nvSpPr>
        <p:spPr>
          <a:xfrm>
            <a:off x="1090570" y="3317267"/>
            <a:ext cx="3800213" cy="144655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8800" dirty="0"/>
              <a:t>Assen</a:t>
            </a:r>
          </a:p>
        </p:txBody>
      </p:sp>
    </p:spTree>
    <p:extLst>
      <p:ext uri="{BB962C8B-B14F-4D97-AF65-F5344CB8AC3E}">
        <p14:creationId xmlns:p14="http://schemas.microsoft.com/office/powerpoint/2010/main" val="873525615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/>
    </p:bld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7E6CDF06-AFFB-4748-831F-7F359CC596E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Hoe noem je de sprookjespaddenstoel die op bomen kan groeien? 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C7F75245-8E44-41F4-B05B-40071A358C3C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ekstvak 3">
            <a:extLst>
              <a:ext uri="{FF2B5EF4-FFF2-40B4-BE49-F238E27FC236}">
                <a16:creationId xmlns:a16="http://schemas.microsoft.com/office/drawing/2014/main" id="{4CCA7DB6-0127-4466-AE86-7762FB57B834}"/>
              </a:ext>
            </a:extLst>
          </p:cNvPr>
          <p:cNvSpPr txBox="1"/>
          <p:nvPr/>
        </p:nvSpPr>
        <p:spPr>
          <a:xfrm>
            <a:off x="1016465" y="3429000"/>
            <a:ext cx="10159068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7200" dirty="0"/>
              <a:t>Elfenbankje</a:t>
            </a:r>
          </a:p>
        </p:txBody>
      </p:sp>
    </p:spTree>
    <p:extLst>
      <p:ext uri="{BB962C8B-B14F-4D97-AF65-F5344CB8AC3E}">
        <p14:creationId xmlns:p14="http://schemas.microsoft.com/office/powerpoint/2010/main" val="2010599245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/>
    </p:bld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F56A0F5C-578A-4D96-B960-FF91D701A16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Hoe heet het laagje waarmee je tanden bedenkt zijn?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9160982C-6AA0-48C3-A225-7B8099AE0B51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ekstvak 3">
            <a:extLst>
              <a:ext uri="{FF2B5EF4-FFF2-40B4-BE49-F238E27FC236}">
                <a16:creationId xmlns:a16="http://schemas.microsoft.com/office/drawing/2014/main" id="{04DD65DF-E6A0-442B-B3E0-BECF6C4BC158}"/>
              </a:ext>
            </a:extLst>
          </p:cNvPr>
          <p:cNvSpPr txBox="1"/>
          <p:nvPr/>
        </p:nvSpPr>
        <p:spPr>
          <a:xfrm>
            <a:off x="1222930" y="3440377"/>
            <a:ext cx="10159068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7200" dirty="0"/>
              <a:t>Glazuur</a:t>
            </a:r>
          </a:p>
        </p:txBody>
      </p:sp>
    </p:spTree>
    <p:extLst>
      <p:ext uri="{BB962C8B-B14F-4D97-AF65-F5344CB8AC3E}">
        <p14:creationId xmlns:p14="http://schemas.microsoft.com/office/powerpoint/2010/main" val="4222244400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/>
    </p:bld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C0149225-B1AF-49E3-86B1-F2D1234ADFD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Wat is ‘vest’ in het Engels?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FD4D6EA0-68F8-4672-B768-C086EA705CDF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ekstvak 3">
            <a:extLst>
              <a:ext uri="{FF2B5EF4-FFF2-40B4-BE49-F238E27FC236}">
                <a16:creationId xmlns:a16="http://schemas.microsoft.com/office/drawing/2014/main" id="{52BB393A-A542-453A-BFD8-0CE56C13F3B3}"/>
              </a:ext>
            </a:extLst>
          </p:cNvPr>
          <p:cNvSpPr txBox="1"/>
          <p:nvPr/>
        </p:nvSpPr>
        <p:spPr>
          <a:xfrm>
            <a:off x="1040236" y="3317267"/>
            <a:ext cx="5788402" cy="144655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8800" dirty="0" err="1"/>
              <a:t>cardigan</a:t>
            </a:r>
            <a:endParaRPr lang="nl-NL" sz="8800" dirty="0"/>
          </a:p>
        </p:txBody>
      </p:sp>
    </p:spTree>
    <p:extLst>
      <p:ext uri="{BB962C8B-B14F-4D97-AF65-F5344CB8AC3E}">
        <p14:creationId xmlns:p14="http://schemas.microsoft.com/office/powerpoint/2010/main" val="2071168980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/>
    </p:bld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BE9FB1E1-7C3A-476A-AABE-2DB649844EF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Waarvoor zijn de smalle rechthoekige ramen in middeleeuwse kastelen? 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062361C7-7148-4EAB-B9C4-DE9A4452B914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ekstvak 3">
            <a:extLst>
              <a:ext uri="{FF2B5EF4-FFF2-40B4-BE49-F238E27FC236}">
                <a16:creationId xmlns:a16="http://schemas.microsoft.com/office/drawing/2014/main" id="{E8AA81D5-19F7-407A-83B7-7DC0F4DAF79D}"/>
              </a:ext>
            </a:extLst>
          </p:cNvPr>
          <p:cNvSpPr txBox="1"/>
          <p:nvPr/>
        </p:nvSpPr>
        <p:spPr>
          <a:xfrm>
            <a:off x="1222930" y="3440377"/>
            <a:ext cx="10159068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7200" dirty="0"/>
              <a:t>Om door te schieten</a:t>
            </a:r>
          </a:p>
        </p:txBody>
      </p:sp>
    </p:spTree>
    <p:extLst>
      <p:ext uri="{BB962C8B-B14F-4D97-AF65-F5344CB8AC3E}">
        <p14:creationId xmlns:p14="http://schemas.microsoft.com/office/powerpoint/2010/main" val="2932981642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/>
    </p:bldLst>
  </p:timing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A6996855-2AC7-4462-98E9-D9F4BAEE74D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18712" y="999202"/>
            <a:ext cx="10571998" cy="970450"/>
          </a:xfrm>
        </p:spPr>
        <p:txBody>
          <a:bodyPr/>
          <a:lstStyle/>
          <a:p>
            <a:r>
              <a:rPr lang="nl-NL" dirty="0"/>
              <a:t>Hoe noem je de Japanse hapjes die worden gemaakt van rijst, rauwe vis en zeewier? 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D7B9982C-D506-4C4C-B91E-3C144A9A787B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ekstvak 3">
            <a:extLst>
              <a:ext uri="{FF2B5EF4-FFF2-40B4-BE49-F238E27FC236}">
                <a16:creationId xmlns:a16="http://schemas.microsoft.com/office/drawing/2014/main" id="{116BAEF4-C3EE-4965-BED3-C9F2711CB958}"/>
              </a:ext>
            </a:extLst>
          </p:cNvPr>
          <p:cNvSpPr txBox="1"/>
          <p:nvPr/>
        </p:nvSpPr>
        <p:spPr>
          <a:xfrm>
            <a:off x="1025177" y="3440377"/>
            <a:ext cx="10159068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7200" dirty="0"/>
              <a:t>Sushi</a:t>
            </a:r>
          </a:p>
        </p:txBody>
      </p:sp>
    </p:spTree>
    <p:extLst>
      <p:ext uri="{BB962C8B-B14F-4D97-AF65-F5344CB8AC3E}">
        <p14:creationId xmlns:p14="http://schemas.microsoft.com/office/powerpoint/2010/main" val="3848067334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/>
    </p:bldLst>
  </p:timing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B10C6F54-0AAB-40B4-B8C1-F852F894218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1/8 : 1/3= 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C112A669-D095-4859-A8A4-6F78347697B9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ekstvak 3">
            <a:extLst>
              <a:ext uri="{FF2B5EF4-FFF2-40B4-BE49-F238E27FC236}">
                <a16:creationId xmlns:a16="http://schemas.microsoft.com/office/drawing/2014/main" id="{039D2D42-3EF5-4427-9F66-DCD4DB0B597F}"/>
              </a:ext>
            </a:extLst>
          </p:cNvPr>
          <p:cNvSpPr txBox="1"/>
          <p:nvPr/>
        </p:nvSpPr>
        <p:spPr>
          <a:xfrm>
            <a:off x="1040236" y="3317267"/>
            <a:ext cx="5788402" cy="144655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8800" dirty="0"/>
              <a:t>3/8</a:t>
            </a:r>
          </a:p>
        </p:txBody>
      </p:sp>
    </p:spTree>
    <p:extLst>
      <p:ext uri="{BB962C8B-B14F-4D97-AF65-F5344CB8AC3E}">
        <p14:creationId xmlns:p14="http://schemas.microsoft.com/office/powerpoint/2010/main" val="4017546896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/>
    </p:bldLst>
  </p:timing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80253E54-55CE-4D6D-A974-CBE0FA3F001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18712" y="999202"/>
            <a:ext cx="10571998" cy="970450"/>
          </a:xfrm>
        </p:spPr>
        <p:txBody>
          <a:bodyPr/>
          <a:lstStyle/>
          <a:p>
            <a:r>
              <a:rPr lang="nl-NL" dirty="0"/>
              <a:t>Een groep vogels, bijvoorbeeld eenden nemen een bepaalde vorm aan in de lucht. Welke? 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135BF5E7-7FD5-4F2A-ACF8-ECEF17208EB6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ekstvak 3">
            <a:extLst>
              <a:ext uri="{FF2B5EF4-FFF2-40B4-BE49-F238E27FC236}">
                <a16:creationId xmlns:a16="http://schemas.microsoft.com/office/drawing/2014/main" id="{557305A4-7557-4802-91F5-3BAD1875D7A8}"/>
              </a:ext>
            </a:extLst>
          </p:cNvPr>
          <p:cNvSpPr txBox="1"/>
          <p:nvPr/>
        </p:nvSpPr>
        <p:spPr>
          <a:xfrm>
            <a:off x="1025177" y="3440377"/>
            <a:ext cx="10159068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7200" dirty="0"/>
              <a:t>V-vorm</a:t>
            </a:r>
          </a:p>
        </p:txBody>
      </p:sp>
    </p:spTree>
    <p:extLst>
      <p:ext uri="{BB962C8B-B14F-4D97-AF65-F5344CB8AC3E}">
        <p14:creationId xmlns:p14="http://schemas.microsoft.com/office/powerpoint/2010/main" val="2892160119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/>
    </p:bldLst>
  </p:timing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FA109D70-6284-413F-BBCD-444C1115547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Welke landen zijn met elkaar verbonden door de kanaaltunnel? 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3A3E2D2E-9C6F-479A-A97F-9D1FD1902739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ekstvak 3">
            <a:extLst>
              <a:ext uri="{FF2B5EF4-FFF2-40B4-BE49-F238E27FC236}">
                <a16:creationId xmlns:a16="http://schemas.microsoft.com/office/drawing/2014/main" id="{D9ACA3BB-8F8F-4AF0-B24C-0DF0DD9F6BC3}"/>
              </a:ext>
            </a:extLst>
          </p:cNvPr>
          <p:cNvSpPr txBox="1"/>
          <p:nvPr/>
        </p:nvSpPr>
        <p:spPr>
          <a:xfrm>
            <a:off x="1025177" y="3440377"/>
            <a:ext cx="10159068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7200" dirty="0"/>
              <a:t>Frankrijk en Engeland</a:t>
            </a:r>
          </a:p>
        </p:txBody>
      </p:sp>
    </p:spTree>
    <p:extLst>
      <p:ext uri="{BB962C8B-B14F-4D97-AF65-F5344CB8AC3E}">
        <p14:creationId xmlns:p14="http://schemas.microsoft.com/office/powerpoint/2010/main" val="739810461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/>
    </p:bldLst>
  </p:timing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9AB3D508-00F4-425C-93EA-A73C195637F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¾ van 80 = 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2B8F5046-FE6C-4C34-ADF2-2E5406E45E0C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ekstvak 3">
            <a:extLst>
              <a:ext uri="{FF2B5EF4-FFF2-40B4-BE49-F238E27FC236}">
                <a16:creationId xmlns:a16="http://schemas.microsoft.com/office/drawing/2014/main" id="{7EB1BC15-9E95-432A-BADE-E0F53B586897}"/>
              </a:ext>
            </a:extLst>
          </p:cNvPr>
          <p:cNvSpPr txBox="1"/>
          <p:nvPr/>
        </p:nvSpPr>
        <p:spPr>
          <a:xfrm>
            <a:off x="1080317" y="3440377"/>
            <a:ext cx="10159068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7200" dirty="0"/>
              <a:t>60</a:t>
            </a:r>
          </a:p>
        </p:txBody>
      </p:sp>
    </p:spTree>
    <p:extLst>
      <p:ext uri="{BB962C8B-B14F-4D97-AF65-F5344CB8AC3E}">
        <p14:creationId xmlns:p14="http://schemas.microsoft.com/office/powerpoint/2010/main" val="2720529585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/>
    </p:bldLst>
  </p:timing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36B4806F-279D-49B5-8548-6E134E16ADF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In welke provincie ligt Apeldoorn?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B771D051-59CA-49B4-BD24-D587FE02AD44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ekstvak 3">
            <a:extLst>
              <a:ext uri="{FF2B5EF4-FFF2-40B4-BE49-F238E27FC236}">
                <a16:creationId xmlns:a16="http://schemas.microsoft.com/office/drawing/2014/main" id="{59B1C769-1C91-438D-868C-83D38BF70363}"/>
              </a:ext>
            </a:extLst>
          </p:cNvPr>
          <p:cNvSpPr txBox="1"/>
          <p:nvPr/>
        </p:nvSpPr>
        <p:spPr>
          <a:xfrm>
            <a:off x="1040236" y="3317267"/>
            <a:ext cx="6954472" cy="144655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8800" dirty="0"/>
              <a:t>Gelderland</a:t>
            </a:r>
          </a:p>
        </p:txBody>
      </p:sp>
    </p:spTree>
    <p:extLst>
      <p:ext uri="{BB962C8B-B14F-4D97-AF65-F5344CB8AC3E}">
        <p14:creationId xmlns:p14="http://schemas.microsoft.com/office/powerpoint/2010/main" val="529568953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6A369A66-425E-40F5-8616-CECA08FE1EF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Wat is 1/8 van 2000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6CC9947F-18B0-49C0-825B-F4FFE3E1FF78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ekstvak 3">
            <a:extLst>
              <a:ext uri="{FF2B5EF4-FFF2-40B4-BE49-F238E27FC236}">
                <a16:creationId xmlns:a16="http://schemas.microsoft.com/office/drawing/2014/main" id="{2CD3928E-AC00-420F-A347-F3DA383632E2}"/>
              </a:ext>
            </a:extLst>
          </p:cNvPr>
          <p:cNvSpPr txBox="1"/>
          <p:nvPr/>
        </p:nvSpPr>
        <p:spPr>
          <a:xfrm>
            <a:off x="1090570" y="3204695"/>
            <a:ext cx="3800213" cy="144655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8800" dirty="0"/>
              <a:t>250</a:t>
            </a:r>
          </a:p>
        </p:txBody>
      </p:sp>
    </p:spTree>
    <p:extLst>
      <p:ext uri="{BB962C8B-B14F-4D97-AF65-F5344CB8AC3E}">
        <p14:creationId xmlns:p14="http://schemas.microsoft.com/office/powerpoint/2010/main" val="799971517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/>
    </p:bldLst>
  </p:timing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533F78F6-7302-46C1-A194-68B90E39A66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Hoe heet de Japanse vouwkunst? 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32F18C34-EB1B-4110-87FA-5B8339B9AB09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ekstvak 3">
            <a:extLst>
              <a:ext uri="{FF2B5EF4-FFF2-40B4-BE49-F238E27FC236}">
                <a16:creationId xmlns:a16="http://schemas.microsoft.com/office/drawing/2014/main" id="{F0E15F8B-AE2E-49FD-A022-E8C581E18119}"/>
              </a:ext>
            </a:extLst>
          </p:cNvPr>
          <p:cNvSpPr txBox="1"/>
          <p:nvPr/>
        </p:nvSpPr>
        <p:spPr>
          <a:xfrm>
            <a:off x="1214218" y="3440377"/>
            <a:ext cx="10159068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7200" dirty="0"/>
              <a:t>Origami</a:t>
            </a:r>
          </a:p>
        </p:txBody>
      </p:sp>
    </p:spTree>
    <p:extLst>
      <p:ext uri="{BB962C8B-B14F-4D97-AF65-F5344CB8AC3E}">
        <p14:creationId xmlns:p14="http://schemas.microsoft.com/office/powerpoint/2010/main" val="2950486174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/>
    </p:bldLst>
  </p:timing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A3EE6CE8-14E2-4D5A-B8F1-406FD9EAAA6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Hoeveel inwoners heeft Putten?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74B0585E-C0C2-4CDC-999D-44EADB49E344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ekstvak 3">
            <a:extLst>
              <a:ext uri="{FF2B5EF4-FFF2-40B4-BE49-F238E27FC236}">
                <a16:creationId xmlns:a16="http://schemas.microsoft.com/office/drawing/2014/main" id="{242E8BAB-F396-40BA-91E6-C72147999682}"/>
              </a:ext>
            </a:extLst>
          </p:cNvPr>
          <p:cNvSpPr txBox="1"/>
          <p:nvPr/>
        </p:nvSpPr>
        <p:spPr>
          <a:xfrm>
            <a:off x="1115737" y="3440377"/>
            <a:ext cx="5788402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7200" dirty="0"/>
              <a:t>24.362</a:t>
            </a:r>
            <a:endParaRPr lang="nl-NL" sz="71400" dirty="0"/>
          </a:p>
        </p:txBody>
      </p:sp>
    </p:spTree>
    <p:extLst>
      <p:ext uri="{BB962C8B-B14F-4D97-AF65-F5344CB8AC3E}">
        <p14:creationId xmlns:p14="http://schemas.microsoft.com/office/powerpoint/2010/main" val="2133273312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/>
    </p:bldLst>
  </p:timing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9F29BE7C-0334-4AB8-B2DF-88454E9FFC6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Iemand blij maken met een…….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5CD2F42A-AB12-4C13-A50A-9BAE9EFC9D33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ekstvak 3">
            <a:extLst>
              <a:ext uri="{FF2B5EF4-FFF2-40B4-BE49-F238E27FC236}">
                <a16:creationId xmlns:a16="http://schemas.microsoft.com/office/drawing/2014/main" id="{30A02A28-F6E9-4E8B-B136-2A3B52DCFD99}"/>
              </a:ext>
            </a:extLst>
          </p:cNvPr>
          <p:cNvSpPr txBox="1"/>
          <p:nvPr/>
        </p:nvSpPr>
        <p:spPr>
          <a:xfrm>
            <a:off x="1222930" y="3440377"/>
            <a:ext cx="10159068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7200" dirty="0"/>
              <a:t>dooie mus</a:t>
            </a:r>
          </a:p>
        </p:txBody>
      </p:sp>
    </p:spTree>
    <p:extLst>
      <p:ext uri="{BB962C8B-B14F-4D97-AF65-F5344CB8AC3E}">
        <p14:creationId xmlns:p14="http://schemas.microsoft.com/office/powerpoint/2010/main" val="573815052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/>
    </p:bldLst>
  </p:timing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C6C29041-3808-407E-A00C-5A35E656445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600 : 4 = 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8B92E411-4553-4E5A-987B-AEC9E53EE67E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ekstvak 3">
            <a:extLst>
              <a:ext uri="{FF2B5EF4-FFF2-40B4-BE49-F238E27FC236}">
                <a16:creationId xmlns:a16="http://schemas.microsoft.com/office/drawing/2014/main" id="{756562FA-39BD-47F0-9D62-5A88132B9717}"/>
              </a:ext>
            </a:extLst>
          </p:cNvPr>
          <p:cNvSpPr txBox="1"/>
          <p:nvPr/>
        </p:nvSpPr>
        <p:spPr>
          <a:xfrm>
            <a:off x="1222930" y="3440377"/>
            <a:ext cx="10159068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7200" dirty="0"/>
              <a:t>150</a:t>
            </a:r>
          </a:p>
        </p:txBody>
      </p:sp>
    </p:spTree>
    <p:extLst>
      <p:ext uri="{BB962C8B-B14F-4D97-AF65-F5344CB8AC3E}">
        <p14:creationId xmlns:p14="http://schemas.microsoft.com/office/powerpoint/2010/main" val="1816568334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/>
    </p:bldLst>
  </p:timing>
</p:sld>
</file>

<file path=ppt/slides/slide3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E541F4EA-207E-4822-97F3-61E17585C7D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Hoe wordt een ongeboren baby gevoed? 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6A586636-A8BD-4881-A379-1064FE643878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ekstvak 3">
            <a:extLst>
              <a:ext uri="{FF2B5EF4-FFF2-40B4-BE49-F238E27FC236}">
                <a16:creationId xmlns:a16="http://schemas.microsoft.com/office/drawing/2014/main" id="{2D22CEB0-97BF-44CE-BAF2-177E4F078132}"/>
              </a:ext>
            </a:extLst>
          </p:cNvPr>
          <p:cNvSpPr txBox="1"/>
          <p:nvPr/>
        </p:nvSpPr>
        <p:spPr>
          <a:xfrm>
            <a:off x="1214218" y="3429000"/>
            <a:ext cx="10159068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7200" dirty="0"/>
              <a:t>Door de navelstreng</a:t>
            </a:r>
          </a:p>
        </p:txBody>
      </p:sp>
    </p:spTree>
    <p:extLst>
      <p:ext uri="{BB962C8B-B14F-4D97-AF65-F5344CB8AC3E}">
        <p14:creationId xmlns:p14="http://schemas.microsoft.com/office/powerpoint/2010/main" val="890364892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/>
    </p:bldLst>
  </p:timing>
</p:sld>
</file>

<file path=ppt/slides/slide3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C0640A41-08F9-4F4C-95D3-FF170690105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z="3600" dirty="0"/>
              <a:t>Hoeveel wadden-eilanden heeft Nederland?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B7BBDD91-29B0-4C52-BFC5-9611BE1831F2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Rechthoek 3">
            <a:extLst>
              <a:ext uri="{FF2B5EF4-FFF2-40B4-BE49-F238E27FC236}">
                <a16:creationId xmlns:a16="http://schemas.microsoft.com/office/drawing/2014/main" id="{F548968A-3A3D-4677-AF66-7BF8B1B4ACD7}"/>
              </a:ext>
            </a:extLst>
          </p:cNvPr>
          <p:cNvSpPr/>
          <p:nvPr/>
        </p:nvSpPr>
        <p:spPr>
          <a:xfrm>
            <a:off x="5651006" y="3244334"/>
            <a:ext cx="1018227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nl-NL" dirty="0">
                <a:solidFill>
                  <a:srgbClr val="222222"/>
                </a:solidFill>
                <a:latin typeface="arial" panose="020B0604020202020204" pitchFamily="34" charset="0"/>
              </a:rPr>
              <a:t>24.3625</a:t>
            </a:r>
            <a:endParaRPr lang="nl-NL" dirty="0"/>
          </a:p>
        </p:txBody>
      </p:sp>
      <p:sp>
        <p:nvSpPr>
          <p:cNvPr id="5" name="Tekstvak 4">
            <a:extLst>
              <a:ext uri="{FF2B5EF4-FFF2-40B4-BE49-F238E27FC236}">
                <a16:creationId xmlns:a16="http://schemas.microsoft.com/office/drawing/2014/main" id="{8305BF71-C3F8-495E-BC0C-D036EA793FEB}"/>
              </a:ext>
            </a:extLst>
          </p:cNvPr>
          <p:cNvSpPr txBox="1"/>
          <p:nvPr/>
        </p:nvSpPr>
        <p:spPr>
          <a:xfrm>
            <a:off x="1222930" y="3440377"/>
            <a:ext cx="10159068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7200" dirty="0"/>
              <a:t>5</a:t>
            </a:r>
          </a:p>
        </p:txBody>
      </p:sp>
    </p:spTree>
    <p:extLst>
      <p:ext uri="{BB962C8B-B14F-4D97-AF65-F5344CB8AC3E}">
        <p14:creationId xmlns:p14="http://schemas.microsoft.com/office/powerpoint/2010/main" val="1279575329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/>
    </p:bldLst>
  </p:timing>
</p:sld>
</file>

<file path=ppt/slides/slide3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946017FE-6883-48CA-A530-A486859AFEE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Wat betekenen de letters www?  </a:t>
            </a:r>
            <a:r>
              <a:rPr lang="nl-NL" sz="2000" dirty="0"/>
              <a:t>(www.vraag.nl)</a:t>
            </a:r>
            <a:endParaRPr lang="nl-NL" dirty="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BC7CE2D0-FE46-4F2E-B2CF-7BDF13BE8FD9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ekstvak 3">
            <a:extLst>
              <a:ext uri="{FF2B5EF4-FFF2-40B4-BE49-F238E27FC236}">
                <a16:creationId xmlns:a16="http://schemas.microsoft.com/office/drawing/2014/main" id="{5AFBC848-A21E-4BDE-9F81-0B0C0796D1B8}"/>
              </a:ext>
            </a:extLst>
          </p:cNvPr>
          <p:cNvSpPr txBox="1"/>
          <p:nvPr/>
        </p:nvSpPr>
        <p:spPr>
          <a:xfrm>
            <a:off x="1214218" y="3429000"/>
            <a:ext cx="10159068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7200" dirty="0"/>
              <a:t>World Wide Web</a:t>
            </a:r>
          </a:p>
        </p:txBody>
      </p:sp>
    </p:spTree>
    <p:extLst>
      <p:ext uri="{BB962C8B-B14F-4D97-AF65-F5344CB8AC3E}">
        <p14:creationId xmlns:p14="http://schemas.microsoft.com/office/powerpoint/2010/main" val="1812905422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/>
    </p:bldLst>
  </p:timing>
</p:sld>
</file>

<file path=ppt/slides/slide3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342DFB38-85CC-4D0E-890C-05D14E803E4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Wat is een sombrero 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47E0F7C5-896B-45FB-BF57-751AD1D0C6FF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ekstvak 3">
            <a:extLst>
              <a:ext uri="{FF2B5EF4-FFF2-40B4-BE49-F238E27FC236}">
                <a16:creationId xmlns:a16="http://schemas.microsoft.com/office/drawing/2014/main" id="{A6E3D8B9-EF63-48AD-9301-964E6DB062E0}"/>
              </a:ext>
            </a:extLst>
          </p:cNvPr>
          <p:cNvSpPr txBox="1"/>
          <p:nvPr/>
        </p:nvSpPr>
        <p:spPr>
          <a:xfrm>
            <a:off x="1214218" y="3429000"/>
            <a:ext cx="10159068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7200" dirty="0"/>
              <a:t>Mexicaanse hoed</a:t>
            </a:r>
          </a:p>
        </p:txBody>
      </p:sp>
    </p:spTree>
    <p:extLst>
      <p:ext uri="{BB962C8B-B14F-4D97-AF65-F5344CB8AC3E}">
        <p14:creationId xmlns:p14="http://schemas.microsoft.com/office/powerpoint/2010/main" val="295223001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/>
    </p:bldLst>
  </p:timing>
</p:sld>
</file>

<file path=ppt/slides/slide3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A28123D5-4877-467F-8252-A07E97F37A4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Als de kat van huis is……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BDD06B9E-D3C6-497A-BB7F-6AAC30A2974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ekstvak 3">
            <a:extLst>
              <a:ext uri="{FF2B5EF4-FFF2-40B4-BE49-F238E27FC236}">
                <a16:creationId xmlns:a16="http://schemas.microsoft.com/office/drawing/2014/main" id="{98E7D17B-4577-48D1-A760-911C2C10A43B}"/>
              </a:ext>
            </a:extLst>
          </p:cNvPr>
          <p:cNvSpPr txBox="1"/>
          <p:nvPr/>
        </p:nvSpPr>
        <p:spPr>
          <a:xfrm>
            <a:off x="1222930" y="3440377"/>
            <a:ext cx="10159068" cy="230832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7200" dirty="0"/>
              <a:t>dansen de muizen op tafel</a:t>
            </a:r>
          </a:p>
        </p:txBody>
      </p:sp>
    </p:spTree>
    <p:extLst>
      <p:ext uri="{BB962C8B-B14F-4D97-AF65-F5344CB8AC3E}">
        <p14:creationId xmlns:p14="http://schemas.microsoft.com/office/powerpoint/2010/main" val="1868497696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/>
    </p:bldLst>
  </p:timing>
</p:sld>
</file>

<file path=ppt/slides/slide3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6DC76223-D886-488F-A378-8D6F77C2535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Einde!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A240F65B-A61C-40C6-AEB2-225B32E1D001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nl-NL"/>
          </a:p>
        </p:txBody>
      </p:sp>
      <p:pic>
        <p:nvPicPr>
          <p:cNvPr id="1026" name="Picture 2" descr="Afbeeldingsresultaat voor smiley png">
            <a:extLst>
              <a:ext uri="{FF2B5EF4-FFF2-40B4-BE49-F238E27FC236}">
                <a16:creationId xmlns:a16="http://schemas.microsoft.com/office/drawing/2014/main" id="{7EF25B9C-4939-450D-B466-30C1D9D32094}"/>
              </a:ext>
            </a:extLst>
          </p:cNvPr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228264" y="307228"/>
            <a:ext cx="9490889" cy="5963624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  <p:extLst>
      <p:ext uri="{BB962C8B-B14F-4D97-AF65-F5344CB8AC3E}">
        <p14:creationId xmlns:p14="http://schemas.microsoft.com/office/powerpoint/2010/main" val="4273689171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54707156-5962-4E61-BA58-820570518C2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Wanneer werd het buskruit uitgevonden? 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E70AF010-863A-4CB8-A1E3-AD3AC4A0A69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ekstvak 3">
            <a:extLst>
              <a:ext uri="{FF2B5EF4-FFF2-40B4-BE49-F238E27FC236}">
                <a16:creationId xmlns:a16="http://schemas.microsoft.com/office/drawing/2014/main" id="{2A68E0D1-D5F6-4F35-8F78-E35015ECED3C}"/>
              </a:ext>
            </a:extLst>
          </p:cNvPr>
          <p:cNvSpPr txBox="1"/>
          <p:nvPr/>
        </p:nvSpPr>
        <p:spPr>
          <a:xfrm>
            <a:off x="1015069" y="2640158"/>
            <a:ext cx="10997966" cy="280076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8800" dirty="0"/>
              <a:t>In de middeleeuwen</a:t>
            </a:r>
          </a:p>
        </p:txBody>
      </p:sp>
    </p:spTree>
    <p:extLst>
      <p:ext uri="{BB962C8B-B14F-4D97-AF65-F5344CB8AC3E}">
        <p14:creationId xmlns:p14="http://schemas.microsoft.com/office/powerpoint/2010/main" val="1392530367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2B4299A4-7262-4690-82FD-16327E81A66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z="3600" dirty="0"/>
              <a:t>Hoeveel staten heeft de Verenigde Staten?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7FF3509F-FB4C-4A49-B6D4-3389F01E2696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ekstvak 5">
            <a:extLst>
              <a:ext uri="{FF2B5EF4-FFF2-40B4-BE49-F238E27FC236}">
                <a16:creationId xmlns:a16="http://schemas.microsoft.com/office/drawing/2014/main" id="{AAA49E2B-B7FB-443B-86F7-DAB867A8BFC9}"/>
              </a:ext>
            </a:extLst>
          </p:cNvPr>
          <p:cNvSpPr txBox="1"/>
          <p:nvPr/>
        </p:nvSpPr>
        <p:spPr>
          <a:xfrm>
            <a:off x="1115737" y="3317267"/>
            <a:ext cx="3800213" cy="144655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8800" dirty="0"/>
              <a:t>50</a:t>
            </a:r>
          </a:p>
        </p:txBody>
      </p:sp>
    </p:spTree>
    <p:extLst>
      <p:ext uri="{BB962C8B-B14F-4D97-AF65-F5344CB8AC3E}">
        <p14:creationId xmlns:p14="http://schemas.microsoft.com/office/powerpoint/2010/main" val="1989448002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6" grpId="0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2A103E10-0F15-486A-8272-FBB67E0750C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Hoeveel provincies heeft Nederland?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29D0F909-A1ED-4229-982F-6BE56D96364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nl-NL" dirty="0"/>
          </a:p>
        </p:txBody>
      </p:sp>
      <p:sp>
        <p:nvSpPr>
          <p:cNvPr id="5" name="Tekstvak 4">
            <a:extLst>
              <a:ext uri="{FF2B5EF4-FFF2-40B4-BE49-F238E27FC236}">
                <a16:creationId xmlns:a16="http://schemas.microsoft.com/office/drawing/2014/main" id="{BA12432D-5B44-4EE6-A21D-EEC5101CF90B}"/>
              </a:ext>
            </a:extLst>
          </p:cNvPr>
          <p:cNvSpPr txBox="1"/>
          <p:nvPr/>
        </p:nvSpPr>
        <p:spPr>
          <a:xfrm>
            <a:off x="956346" y="3317267"/>
            <a:ext cx="3800213" cy="144655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8800" dirty="0"/>
              <a:t>12</a:t>
            </a:r>
          </a:p>
        </p:txBody>
      </p:sp>
    </p:spTree>
    <p:extLst>
      <p:ext uri="{BB962C8B-B14F-4D97-AF65-F5344CB8AC3E}">
        <p14:creationId xmlns:p14="http://schemas.microsoft.com/office/powerpoint/2010/main" val="3364917320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A05B42FA-364D-46D9-A670-A78B1DF25CB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Wat is het synoniem van agrariër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24928D13-6756-47F1-9B41-E72A45EDDA7C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/>
              <a:t>De wereld</a:t>
            </a:r>
          </a:p>
          <a:p>
            <a:r>
              <a:rPr lang="nl-NL" dirty="0"/>
              <a:t>Een ondergrondse grot</a:t>
            </a:r>
          </a:p>
          <a:p>
            <a:r>
              <a:rPr lang="nl-NL" dirty="0"/>
              <a:t>Een landboer</a:t>
            </a:r>
          </a:p>
          <a:p>
            <a:endParaRPr lang="nl-NL" dirty="0"/>
          </a:p>
        </p:txBody>
      </p:sp>
      <p:sp>
        <p:nvSpPr>
          <p:cNvPr id="4" name="Tekstvak 3">
            <a:extLst>
              <a:ext uri="{FF2B5EF4-FFF2-40B4-BE49-F238E27FC236}">
                <a16:creationId xmlns:a16="http://schemas.microsoft.com/office/drawing/2014/main" id="{BD289935-6B5C-412A-9932-95E4C1F07A90}"/>
              </a:ext>
            </a:extLst>
          </p:cNvPr>
          <p:cNvSpPr txBox="1"/>
          <p:nvPr/>
        </p:nvSpPr>
        <p:spPr>
          <a:xfrm>
            <a:off x="2617367" y="3518603"/>
            <a:ext cx="3800213" cy="144655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8800" dirty="0">
                <a:sym typeface="Wingdings" panose="05000000000000000000" pitchFamily="2" charset="2"/>
              </a:rPr>
              <a:t></a:t>
            </a:r>
            <a:endParaRPr lang="nl-NL" sz="8800" dirty="0"/>
          </a:p>
        </p:txBody>
      </p:sp>
    </p:spTree>
    <p:extLst>
      <p:ext uri="{BB962C8B-B14F-4D97-AF65-F5344CB8AC3E}">
        <p14:creationId xmlns:p14="http://schemas.microsoft.com/office/powerpoint/2010/main" val="2303107308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/>
    </p:bld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D3A9CB41-0365-4833-BC15-0EA72678887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Wat is de hoofdstad van Noord-Holland 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DF2CBFB8-875E-4BD3-BFD1-A1F756EE442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ekstvak 3">
            <a:extLst>
              <a:ext uri="{FF2B5EF4-FFF2-40B4-BE49-F238E27FC236}">
                <a16:creationId xmlns:a16="http://schemas.microsoft.com/office/drawing/2014/main" id="{2A3F3C4A-DC4F-4820-8754-1CA979804D0C}"/>
              </a:ext>
            </a:extLst>
          </p:cNvPr>
          <p:cNvSpPr txBox="1"/>
          <p:nvPr/>
        </p:nvSpPr>
        <p:spPr>
          <a:xfrm>
            <a:off x="1040236" y="3317267"/>
            <a:ext cx="5788402" cy="144655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8800" dirty="0"/>
              <a:t>Haarlem</a:t>
            </a:r>
          </a:p>
        </p:txBody>
      </p:sp>
    </p:spTree>
    <p:extLst>
      <p:ext uri="{BB962C8B-B14F-4D97-AF65-F5344CB8AC3E}">
        <p14:creationId xmlns:p14="http://schemas.microsoft.com/office/powerpoint/2010/main" val="3635584011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/>
    </p:bld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5C5BC346-D87B-4D61-A8AD-5846846AFB6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z="2400" dirty="0"/>
              <a:t>Uit welk land komen die leenwoorden garage en bagage?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4DBFC4E9-4AE3-4482-A4B7-29680C05852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nl-NL" dirty="0"/>
          </a:p>
        </p:txBody>
      </p:sp>
      <p:sp>
        <p:nvSpPr>
          <p:cNvPr id="4" name="Tekstvak 3">
            <a:extLst>
              <a:ext uri="{FF2B5EF4-FFF2-40B4-BE49-F238E27FC236}">
                <a16:creationId xmlns:a16="http://schemas.microsoft.com/office/drawing/2014/main" id="{329B572C-C4AF-4FCE-B108-8FCC2CE56072}"/>
              </a:ext>
            </a:extLst>
          </p:cNvPr>
          <p:cNvSpPr txBox="1"/>
          <p:nvPr/>
        </p:nvSpPr>
        <p:spPr>
          <a:xfrm>
            <a:off x="973124" y="3317267"/>
            <a:ext cx="5788402" cy="144655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8800" dirty="0"/>
              <a:t>Frankrijk</a:t>
            </a:r>
          </a:p>
        </p:txBody>
      </p:sp>
    </p:spTree>
    <p:extLst>
      <p:ext uri="{BB962C8B-B14F-4D97-AF65-F5344CB8AC3E}">
        <p14:creationId xmlns:p14="http://schemas.microsoft.com/office/powerpoint/2010/main" val="3283960651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/>
    </p:bld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Citeerbaar">
  <a:themeElements>
    <a:clrScheme name="Quotable">
      <a:dk1>
        <a:sysClr val="windowText" lastClr="000000"/>
      </a:dk1>
      <a:lt1>
        <a:sysClr val="window" lastClr="FFFFFF"/>
      </a:lt1>
      <a:dk2>
        <a:srgbClr val="212121"/>
      </a:dk2>
      <a:lt2>
        <a:srgbClr val="636363"/>
      </a:lt2>
      <a:accent1>
        <a:srgbClr val="00C6BB"/>
      </a:accent1>
      <a:accent2>
        <a:srgbClr val="6FEBA0"/>
      </a:accent2>
      <a:accent3>
        <a:srgbClr val="B6DF5E"/>
      </a:accent3>
      <a:accent4>
        <a:srgbClr val="EFB251"/>
      </a:accent4>
      <a:accent5>
        <a:srgbClr val="EF755F"/>
      </a:accent5>
      <a:accent6>
        <a:srgbClr val="ED515C"/>
      </a:accent6>
      <a:hlink>
        <a:srgbClr val="8F8F8F"/>
      </a:hlink>
      <a:folHlink>
        <a:srgbClr val="A5A5A5"/>
      </a:folHlink>
    </a:clrScheme>
    <a:fontScheme name="Quotable">
      <a:majorFont>
        <a:latin typeface="Century Gothic" panose="020B0502020202020204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entury Gothic" panose="020B0502020202020204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Quotable">
      <a:fillStyleLst>
        <a:solidFill>
          <a:schemeClr val="phClr"/>
        </a:solidFill>
        <a:gradFill rotWithShape="1">
          <a:gsLst>
            <a:gs pos="0">
              <a:schemeClr val="phClr">
                <a:tint val="80000"/>
                <a:lumMod val="105000"/>
              </a:schemeClr>
            </a:gs>
            <a:gs pos="100000">
              <a:schemeClr val="phClr">
                <a:tint val="90000"/>
              </a:schemeClr>
            </a:gs>
          </a:gsLst>
          <a:lin ang="5400000" scaled="0"/>
        </a:gradFill>
        <a:blipFill rotWithShape="1">
          <a:blip xmlns:r="http://schemas.openxmlformats.org/officeDocument/2006/relationships" r:embed="rId1">
            <a:duotone>
              <a:schemeClr val="phClr">
                <a:tint val="98000"/>
                <a:lumMod val="102000"/>
              </a:schemeClr>
              <a:schemeClr val="phClr">
                <a:shade val="98000"/>
                <a:lumMod val="98000"/>
              </a:schemeClr>
            </a:duotone>
          </a:blip>
          <a:tile tx="0" ty="0" sx="100000" sy="100000" flip="none" algn="tl"/>
        </a:blipFill>
      </a:fillStyleLst>
      <a:lnStyleLst>
        <a:ln w="9525" cap="rnd" cmpd="sng" algn="ctr">
          <a:solidFill>
            <a:schemeClr val="phClr"/>
          </a:solidFill>
          <a:prstDash val="solid"/>
        </a:ln>
        <a:ln w="15875" cap="rnd" cmpd="sng" algn="ctr">
          <a:solidFill>
            <a:schemeClr val="phClr"/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>
            <a:innerShdw blurRad="63500" dist="25400" dir="13500000">
              <a:srgbClr val="000000">
                <a:alpha val="75000"/>
              </a:srgbClr>
            </a:innerShdw>
          </a:effectLst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100000"/>
              </a:schemeClr>
            </a:gs>
            <a:gs pos="100000">
              <a:schemeClr val="phClr">
                <a:tint val="84000"/>
                <a:shade val="84000"/>
                <a:lumMod val="9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84000"/>
                <a:shade val="90000"/>
                <a:satMod val="120000"/>
                <a:lumMod val="90000"/>
              </a:schemeClr>
            </a:gs>
            <a:gs pos="100000">
              <a:schemeClr val="phClr"/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Quotable" id="{39EC5628-30ED-4578-ACD8-9820EDB8E15A}" vid="{6F3559E9-1A4C-49D8-94D4-F41003531C49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TM03457503[[fn=Citeerbaar]]</Template>
  <TotalTime>54</TotalTime>
  <Words>389</Words>
  <Application>Microsoft Office PowerPoint</Application>
  <PresentationFormat>Breedbeeld</PresentationFormat>
  <Paragraphs>80</Paragraphs>
  <Slides>39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4</vt:i4>
      </vt:variant>
      <vt:variant>
        <vt:lpstr>Thema</vt:lpstr>
      </vt:variant>
      <vt:variant>
        <vt:i4>1</vt:i4>
      </vt:variant>
      <vt:variant>
        <vt:lpstr>Diatitels</vt:lpstr>
      </vt:variant>
      <vt:variant>
        <vt:i4>39</vt:i4>
      </vt:variant>
    </vt:vector>
  </HeadingPairs>
  <TitlesOfParts>
    <vt:vector size="44" baseType="lpstr">
      <vt:lpstr>arial</vt:lpstr>
      <vt:lpstr>Century Gothic</vt:lpstr>
      <vt:lpstr>Wingdings</vt:lpstr>
      <vt:lpstr>Wingdings 2</vt:lpstr>
      <vt:lpstr>Citeerbaar</vt:lpstr>
      <vt:lpstr>Quiz Unit 8</vt:lpstr>
      <vt:lpstr>Wat is de hoofdstad van Drenthe?</vt:lpstr>
      <vt:lpstr>Wat is 1/8 van 2000</vt:lpstr>
      <vt:lpstr>Wanneer werd het buskruit uitgevonden? </vt:lpstr>
      <vt:lpstr>Hoeveel staten heeft de Verenigde Staten?</vt:lpstr>
      <vt:lpstr>Hoeveel provincies heeft Nederland?</vt:lpstr>
      <vt:lpstr>Wat is het synoniem van agrariër</vt:lpstr>
      <vt:lpstr>Wat is de hoofdstad van Noord-Holland </vt:lpstr>
      <vt:lpstr>Uit welk land komen die leenwoorden garage en bagage?</vt:lpstr>
      <vt:lpstr>Wat is de hoofdstad van Rusland?</vt:lpstr>
      <vt:lpstr>Wanneer begon en eindigde de 2e wereldoorlog? </vt:lpstr>
      <vt:lpstr>Wat is een kombuis van een schip? </vt:lpstr>
      <vt:lpstr>1500 L = ………. M3?</vt:lpstr>
      <vt:lpstr>Waar bevindt zich de poolster?</vt:lpstr>
      <vt:lpstr>Noem de zintuigen van de mens (5) </vt:lpstr>
      <vt:lpstr>Performance = </vt:lpstr>
      <vt:lpstr>Hoeveel tijd heeft de aarde nodig om rond de zon te draaien? </vt:lpstr>
      <vt:lpstr>Als een vliegtuig of boot in nood is, dan kan hij via 3 korte, 3 lange en dan weer 3 korte signalen om hulp vragen. Welke sein wordt gegeven? </vt:lpstr>
      <vt:lpstr>Hoe heet de koningin van Engeland?</vt:lpstr>
      <vt:lpstr>Hoe noem je de sprookjespaddenstoel die op bomen kan groeien? </vt:lpstr>
      <vt:lpstr>Hoe heet het laagje waarmee je tanden bedenkt zijn?</vt:lpstr>
      <vt:lpstr>Wat is ‘vest’ in het Engels?</vt:lpstr>
      <vt:lpstr>Waarvoor zijn de smalle rechthoekige ramen in middeleeuwse kastelen? </vt:lpstr>
      <vt:lpstr>Hoe noem je de Japanse hapjes die worden gemaakt van rijst, rauwe vis en zeewier? </vt:lpstr>
      <vt:lpstr>1/8 : 1/3= </vt:lpstr>
      <vt:lpstr>Een groep vogels, bijvoorbeeld eenden nemen een bepaalde vorm aan in de lucht. Welke? </vt:lpstr>
      <vt:lpstr>Welke landen zijn met elkaar verbonden door de kanaaltunnel? </vt:lpstr>
      <vt:lpstr>¾ van 80 = </vt:lpstr>
      <vt:lpstr>In welke provincie ligt Apeldoorn?</vt:lpstr>
      <vt:lpstr>Hoe heet de Japanse vouwkunst? </vt:lpstr>
      <vt:lpstr>Hoeveel inwoners heeft Putten?</vt:lpstr>
      <vt:lpstr>Iemand blij maken met een…….</vt:lpstr>
      <vt:lpstr>600 : 4 = </vt:lpstr>
      <vt:lpstr>Hoe wordt een ongeboren baby gevoed? </vt:lpstr>
      <vt:lpstr>Hoeveel wadden-eilanden heeft Nederland?</vt:lpstr>
      <vt:lpstr>Wat betekenen de letters www?  (www.vraag.nl)</vt:lpstr>
      <vt:lpstr>Wat is een sombrero </vt:lpstr>
      <vt:lpstr>Als de kat van huis is……</vt:lpstr>
      <vt:lpstr>Einde!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Quiz Unit 8</dc:title>
  <dc:creator>Janneke Rang</dc:creator>
  <cp:lastModifiedBy>Janneke Rang</cp:lastModifiedBy>
  <cp:revision>6</cp:revision>
  <dcterms:created xsi:type="dcterms:W3CDTF">2018-07-08T16:57:50Z</dcterms:created>
  <dcterms:modified xsi:type="dcterms:W3CDTF">2018-10-30T12:35:39Z</dcterms:modified>
</cp:coreProperties>
</file>

<file path=docProps/thumbnail.jpeg>
</file>