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7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756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97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9727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7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24819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597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17239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21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37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6774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64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1-2-2023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690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PERSONENLIJST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HOOFDSTUK 5</a:t>
            </a:r>
          </a:p>
          <a:p>
            <a:r>
              <a:rPr lang="nl-NL" dirty="0"/>
              <a:t>EUROPA EN DE WERELD 1945-19898</a:t>
            </a:r>
          </a:p>
        </p:txBody>
      </p:sp>
    </p:spTree>
    <p:extLst>
      <p:ext uri="{BB962C8B-B14F-4D97-AF65-F5344CB8AC3E}">
        <p14:creationId xmlns:p14="http://schemas.microsoft.com/office/powerpoint/2010/main" val="18920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148317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Soekarno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1237" y="1265273"/>
            <a:ext cx="11015330" cy="5592727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				                               </a:t>
            </a:r>
            <a:r>
              <a:rPr lang="nl-NL" dirty="0" err="1"/>
              <a:t>ebeurtenis</a:t>
            </a:r>
            <a:r>
              <a:rPr lang="nl-NL" dirty="0"/>
              <a:t> te maken?</a:t>
            </a:r>
          </a:p>
          <a:p>
            <a:r>
              <a:rPr lang="nl-NL" dirty="0"/>
              <a:t>Wat weet jij nog meer van deze persoon?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Picture 2" descr="Soekarno - Wikipedia">
            <a:extLst>
              <a:ext uri="{FF2B5EF4-FFF2-40B4-BE49-F238E27FC236}">
                <a16:creationId xmlns:a16="http://schemas.microsoft.com/office/drawing/2014/main" id="{06BCCB97-B5D4-B6AB-56E2-83897D5B8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319" y="1352475"/>
            <a:ext cx="3944443" cy="567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8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Willem Drees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291" y="1938724"/>
            <a:ext cx="6162423" cy="3481001"/>
          </a:xfrm>
        </p:spPr>
      </p:pic>
    </p:spTree>
    <p:extLst>
      <p:ext uri="{BB962C8B-B14F-4D97-AF65-F5344CB8AC3E}">
        <p14:creationId xmlns:p14="http://schemas.microsoft.com/office/powerpoint/2010/main" val="72073950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97</Words>
  <Application>Microsoft Office PowerPoint</Application>
  <PresentationFormat>Breedbeeld</PresentationFormat>
  <Paragraphs>18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Impact</vt:lpstr>
      <vt:lpstr>Badge</vt:lpstr>
      <vt:lpstr>PERSONENLIJST</vt:lpstr>
      <vt:lpstr>Soekarno</vt:lpstr>
      <vt:lpstr>Willem Drees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PERSONENLIJST</dc:title>
  <dc:creator>Jankees den Otter</dc:creator>
  <cp:lastModifiedBy>Jankees den Otter</cp:lastModifiedBy>
  <cp:revision>1</cp:revision>
  <dcterms:created xsi:type="dcterms:W3CDTF">2023-02-01T07:44:30Z</dcterms:created>
  <dcterms:modified xsi:type="dcterms:W3CDTF">2023-02-01T07:50:14Z</dcterms:modified>
</cp:coreProperties>
</file>