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3631"/>
  </p:normalViewPr>
  <p:slideViewPr>
    <p:cSldViewPr snapToGrid="0" snapToObjects="1">
      <p:cViewPr varScale="1">
        <p:scale>
          <a:sx n="75" d="100"/>
          <a:sy n="75" d="100"/>
        </p:scale>
        <p:origin x="30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A46B5F6E-0ABF-466E-BA86-CAFBF702313D}"/>
    <pc:docChg chg="custSel modSld">
      <pc:chgData name="Jankees den Otter" userId="45164e2d-bd72-4cb9-860e-913f35c6e7ee" providerId="ADAL" clId="{A46B5F6E-0ABF-466E-BA86-CAFBF702313D}" dt="2022-01-27T09:09:40.248" v="153" actId="113"/>
      <pc:docMkLst>
        <pc:docMk/>
      </pc:docMkLst>
      <pc:sldChg chg="modSp mod">
        <pc:chgData name="Jankees den Otter" userId="45164e2d-bd72-4cb9-860e-913f35c6e7ee" providerId="ADAL" clId="{A46B5F6E-0ABF-466E-BA86-CAFBF702313D}" dt="2022-01-27T09:07:31.810" v="98" actId="113"/>
        <pc:sldMkLst>
          <pc:docMk/>
          <pc:sldMk cId="263147432" sldId="258"/>
        </pc:sldMkLst>
        <pc:spChg chg="mod">
          <ac:chgData name="Jankees den Otter" userId="45164e2d-bd72-4cb9-860e-913f35c6e7ee" providerId="ADAL" clId="{A46B5F6E-0ABF-466E-BA86-CAFBF702313D}" dt="2022-01-27T09:07:31.810" v="98" actId="113"/>
          <ac:spMkLst>
            <pc:docMk/>
            <pc:sldMk cId="263147432" sldId="258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A46B5F6E-0ABF-466E-BA86-CAFBF702313D}" dt="2022-01-27T09:08:07.404" v="142" actId="20577"/>
        <pc:sldMkLst>
          <pc:docMk/>
          <pc:sldMk cId="1352732833" sldId="262"/>
        </pc:sldMkLst>
        <pc:spChg chg="mod">
          <ac:chgData name="Jankees den Otter" userId="45164e2d-bd72-4cb9-860e-913f35c6e7ee" providerId="ADAL" clId="{A46B5F6E-0ABF-466E-BA86-CAFBF702313D}" dt="2022-01-27T09:08:07.404" v="142" actId="20577"/>
          <ac:spMkLst>
            <pc:docMk/>
            <pc:sldMk cId="1352732833" sldId="262"/>
            <ac:spMk id="7" creationId="{00000000-0000-0000-0000-000000000000}"/>
          </ac:spMkLst>
        </pc:spChg>
      </pc:sldChg>
      <pc:sldChg chg="modSp mod">
        <pc:chgData name="Jankees den Otter" userId="45164e2d-bd72-4cb9-860e-913f35c6e7ee" providerId="ADAL" clId="{A46B5F6E-0ABF-466E-BA86-CAFBF702313D}" dt="2022-01-27T09:09:21.307" v="152" actId="113"/>
        <pc:sldMkLst>
          <pc:docMk/>
          <pc:sldMk cId="1908657610" sldId="263"/>
        </pc:sldMkLst>
        <pc:spChg chg="mod">
          <ac:chgData name="Jankees den Otter" userId="45164e2d-bd72-4cb9-860e-913f35c6e7ee" providerId="ADAL" clId="{A46B5F6E-0ABF-466E-BA86-CAFBF702313D}" dt="2022-01-27T09:09:21.307" v="152" actId="113"/>
          <ac:spMkLst>
            <pc:docMk/>
            <pc:sldMk cId="1908657610" sldId="263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A46B5F6E-0ABF-466E-BA86-CAFBF702313D}" dt="2022-01-27T09:09:40.248" v="153" actId="113"/>
        <pc:sldMkLst>
          <pc:docMk/>
          <pc:sldMk cId="521513201" sldId="264"/>
        </pc:sldMkLst>
        <pc:spChg chg="mod">
          <ac:chgData name="Jankees den Otter" userId="45164e2d-bd72-4cb9-860e-913f35c6e7ee" providerId="ADAL" clId="{A46B5F6E-0ABF-466E-BA86-CAFBF702313D}" dt="2022-01-27T09:08:36.527" v="146" actId="20577"/>
          <ac:spMkLst>
            <pc:docMk/>
            <pc:sldMk cId="521513201" sldId="264"/>
            <ac:spMk id="2" creationId="{00000000-0000-0000-0000-000000000000}"/>
          </ac:spMkLst>
        </pc:spChg>
        <pc:spChg chg="mod">
          <ac:chgData name="Jankees den Otter" userId="45164e2d-bd72-4cb9-860e-913f35c6e7ee" providerId="ADAL" clId="{A46B5F6E-0ABF-466E-BA86-CAFBF702313D}" dt="2022-01-27T09:09:40.248" v="153" actId="113"/>
          <ac:spMkLst>
            <pc:docMk/>
            <pc:sldMk cId="521513201" sldId="264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02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728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968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2064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45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94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07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1464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18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425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48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463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2086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327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22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436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879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8DC5508-D468-9F44-BBA1-32C0A0A154C5}" type="datetimeFigureOut">
              <a:rPr lang="nl-NL" smtClean="0"/>
              <a:t>27-1-2022</a:t>
            </a:fld>
            <a:endParaRPr lang="nl-NL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F4353F-B849-D04D-8D78-2A5D3DB151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82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99730" y="2099733"/>
            <a:ext cx="11206717" cy="2677648"/>
          </a:xfrm>
        </p:spPr>
        <p:txBody>
          <a:bodyPr/>
          <a:lstStyle/>
          <a:p>
            <a:pPr algn="ctr"/>
            <a:r>
              <a:rPr lang="nl-NL" dirty="0"/>
              <a:t>5.1 DEKOLONISATIE </a:t>
            </a:r>
            <a:br>
              <a:rPr lang="nl-NL" dirty="0"/>
            </a:br>
            <a:r>
              <a:rPr lang="nl-NL" dirty="0"/>
              <a:t>EN </a:t>
            </a:r>
            <a:br>
              <a:rPr lang="nl-NL" dirty="0"/>
            </a:br>
            <a:r>
              <a:rPr lang="nl-NL" dirty="0"/>
              <a:t>KOUDE OORLOG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/>
              <a:t>HOOFDSTUK 5</a:t>
            </a:r>
          </a:p>
          <a:p>
            <a:pPr algn="ctr"/>
            <a:r>
              <a:rPr lang="nl-NL" dirty="0"/>
              <a:t>DE WERELD NA 1945</a:t>
            </a:r>
          </a:p>
        </p:txBody>
      </p:sp>
    </p:spTree>
    <p:extLst>
      <p:ext uri="{BB962C8B-B14F-4D97-AF65-F5344CB8AC3E}">
        <p14:creationId xmlns:p14="http://schemas.microsoft.com/office/powerpoint/2010/main" val="816660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VERANDERDE MACHTSVERHOUDINGEN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279060"/>
            <a:ext cx="12192000" cy="4578939"/>
          </a:xfrm>
        </p:spPr>
        <p:txBody>
          <a:bodyPr>
            <a:normAutofit/>
          </a:bodyPr>
          <a:lstStyle/>
          <a:p>
            <a:r>
              <a:rPr lang="nl-NL" dirty="0"/>
              <a:t>Voor 1940 heersen Europese landen over grote delen van Afrika en Azië</a:t>
            </a:r>
          </a:p>
          <a:p>
            <a:r>
              <a:rPr lang="nl-NL" dirty="0"/>
              <a:t>Engeland en Frankrijk zijn de grootste koloniale machten</a:t>
            </a:r>
          </a:p>
          <a:p>
            <a:r>
              <a:rPr lang="nl-NL" b="1" dirty="0"/>
              <a:t>In 1945 zijn Engeland en Frankrijk verzwakt door de tweede Wereldoorlog</a:t>
            </a:r>
          </a:p>
          <a:p>
            <a:r>
              <a:rPr lang="nl-NL" b="1" dirty="0"/>
              <a:t>De Sovjet Unie en de Verenigde Staten zijn de nieuwe wereldmachten</a:t>
            </a:r>
          </a:p>
          <a:p>
            <a:endParaRPr lang="nl-NL" dirty="0"/>
          </a:p>
          <a:p>
            <a:r>
              <a:rPr lang="nl-NL" b="1" dirty="0"/>
              <a:t>De VS en de SU waren tegen kolonialisme</a:t>
            </a:r>
            <a:r>
              <a:rPr lang="nl-NL" dirty="0"/>
              <a:t>:</a:t>
            </a:r>
          </a:p>
          <a:p>
            <a:r>
              <a:rPr lang="nl-NL" dirty="0"/>
              <a:t>VS waren zelf een kolonie geweest en waren voor vrije wereldhandel (dus bv in een vrij Afrika)</a:t>
            </a:r>
          </a:p>
          <a:p>
            <a:r>
              <a:rPr lang="nl-NL" dirty="0"/>
              <a:t>De SU was communistisch en dus voor gelijkheid; dat paste niet bij het kolonialisme (vrije voormalige kolonies konden gemakkelijker onder communistische invloedssfeer worden gebracht)</a:t>
            </a:r>
          </a:p>
          <a:p>
            <a:r>
              <a:rPr lang="nl-NL" b="1" dirty="0"/>
              <a:t>Dekolonisatie begint: kolonies in Azië en Afrika worden onafhankelijk</a:t>
            </a:r>
            <a:r>
              <a:rPr lang="nl-NL" dirty="0"/>
              <a:t> (zelfstandig)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0" y="1550581"/>
            <a:ext cx="3340100" cy="24257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878725" y="4253023"/>
            <a:ext cx="41892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/>
              <a:t>Sovjetsoldaten met de Amerikaanse vlag aan de Elbe</a:t>
            </a:r>
          </a:p>
        </p:txBody>
      </p:sp>
    </p:spTree>
    <p:extLst>
      <p:ext uri="{BB962C8B-B14F-4D97-AF65-F5344CB8AC3E}">
        <p14:creationId xmlns:p14="http://schemas.microsoft.com/office/powerpoint/2010/main" val="263147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457200"/>
            <a:ext cx="8761413" cy="1219200"/>
          </a:xfrm>
        </p:spPr>
        <p:txBody>
          <a:bodyPr/>
          <a:lstStyle/>
          <a:p>
            <a:pPr algn="ctr"/>
            <a:r>
              <a:rPr lang="nl-NL" b="1" dirty="0"/>
              <a:t>DEKOLONISATIE IN AZIË</a:t>
            </a:r>
            <a:br>
              <a:rPr lang="nl-NL" b="1" dirty="0"/>
            </a:br>
            <a:r>
              <a:rPr lang="nl-NL" b="1" dirty="0"/>
              <a:t>1945 - 1955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488416"/>
          </a:xfrm>
        </p:spPr>
        <p:txBody>
          <a:bodyPr/>
          <a:lstStyle/>
          <a:p>
            <a:r>
              <a:rPr lang="nl-NL" dirty="0"/>
              <a:t>1946: Brits-Indië wordt zelfstandig en verdeeld in:</a:t>
            </a:r>
          </a:p>
          <a:p>
            <a:r>
              <a:rPr lang="nl-NL" dirty="0"/>
              <a:t>India met een meerderheid van hindoes</a:t>
            </a:r>
          </a:p>
          <a:p>
            <a:r>
              <a:rPr lang="nl-NL" dirty="0"/>
              <a:t>Pakistan en Bangladesh met een meerderheid van moslims.(zie foto)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1949: Nederland trekt zich na koloniale oorlog terug uit Indonesië onder dwang van de VS en de Verenigde Naties</a:t>
            </a:r>
          </a:p>
          <a:p>
            <a:r>
              <a:rPr lang="nl-NL" dirty="0"/>
              <a:t>1954: Frankrijk trekt zich na koloniale oorlog terug uit Vietnam, Laos en Cambodja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29" y="3798777"/>
            <a:ext cx="6121400" cy="17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61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467833"/>
            <a:ext cx="8761413" cy="1208567"/>
          </a:xfrm>
        </p:spPr>
        <p:txBody>
          <a:bodyPr/>
          <a:lstStyle/>
          <a:p>
            <a:pPr algn="ctr"/>
            <a:r>
              <a:rPr lang="nl-NL" b="1" dirty="0"/>
              <a:t>DEKOLONISATIE IN AFRIKA</a:t>
            </a:r>
            <a:br>
              <a:rPr lang="nl-NL" b="1" dirty="0"/>
            </a:br>
            <a:r>
              <a:rPr lang="nl-NL" b="1" dirty="0"/>
              <a:t>1955-1965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254500"/>
          </a:xfrm>
        </p:spPr>
        <p:txBody>
          <a:bodyPr/>
          <a:lstStyle/>
          <a:p>
            <a:r>
              <a:rPr lang="nl-NL" dirty="0"/>
              <a:t>1954 – 1962: koloniale oorlog tussen Algerije en Frankrijk: Algerije wordt 					            onafhankelijk</a:t>
            </a:r>
          </a:p>
          <a:p>
            <a:r>
              <a:rPr lang="nl-NL" dirty="0"/>
              <a:t>1956: Marokko krijgt zijn onafhankelijkheid van Frankrijk</a:t>
            </a:r>
          </a:p>
          <a:p>
            <a:endParaRPr lang="nl-NL" dirty="0"/>
          </a:p>
          <a:p>
            <a:r>
              <a:rPr lang="nl-NL" dirty="0"/>
              <a:t>1957: Ghana krijgt als eerste Afrikaanse kolonie zijn zelfstandigheid</a:t>
            </a:r>
          </a:p>
          <a:p>
            <a:r>
              <a:rPr lang="nl-NL" dirty="0"/>
              <a:t>1960: 17 Afrikaanse landen worden onafhankelijk</a:t>
            </a:r>
          </a:p>
          <a:p>
            <a:endParaRPr lang="nl-NL" dirty="0"/>
          </a:p>
          <a:p>
            <a:r>
              <a:rPr lang="nl-NL" dirty="0"/>
              <a:t>1965: Alleen Angola en Mozambique zijn nog kolonies 										                (van Portugal; zij worden onafhankelijk in 1975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597" y="2240774"/>
            <a:ext cx="3563403" cy="497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62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INVLOEDSSFEREN IN EUROPA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SOVJET UNIE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Estland, Letland, Litouwen en Oost-Polen worden deel van SU</a:t>
            </a:r>
          </a:p>
          <a:p>
            <a:r>
              <a:rPr lang="nl-NL" dirty="0"/>
              <a:t>Oost-Europa onder invloed van SU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/>
              <a:t>VERENIGDE STATEN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West-Europa en Zuid-Europa onder invloed van VS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823" y="4490484"/>
            <a:ext cx="3880884" cy="19404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680" y="4490484"/>
            <a:ext cx="3592919" cy="188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673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595423"/>
            <a:ext cx="8761413" cy="1080977"/>
          </a:xfrm>
        </p:spPr>
        <p:txBody>
          <a:bodyPr/>
          <a:lstStyle/>
          <a:p>
            <a:pPr algn="ctr"/>
            <a:r>
              <a:rPr lang="nl-NL" b="1" dirty="0"/>
              <a:t>KOUDE OORLOG</a:t>
            </a:r>
            <a:br>
              <a:rPr lang="nl-NL" b="1" dirty="0"/>
            </a:br>
            <a:r>
              <a:rPr lang="nl-NL" b="1" dirty="0"/>
              <a:t>1945-1989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0" y="2603499"/>
            <a:ext cx="12192000" cy="4509681"/>
          </a:xfrm>
        </p:spPr>
        <p:txBody>
          <a:bodyPr/>
          <a:lstStyle/>
          <a:p>
            <a:r>
              <a:rPr lang="nl-NL" dirty="0"/>
              <a:t>Koude Oorlog  gaat over ideologie: Welk land kan zijn ideologie zo veel mogelijk verspreiden:</a:t>
            </a:r>
          </a:p>
          <a:p>
            <a:r>
              <a:rPr lang="nl-NL" dirty="0"/>
              <a:t> De VS met zijn kapitalisme of de SU met zijn communisme</a:t>
            </a:r>
          </a:p>
          <a:p>
            <a:endParaRPr lang="nl-NL" dirty="0"/>
          </a:p>
          <a:p>
            <a:r>
              <a:rPr lang="nl-NL" dirty="0"/>
              <a:t>VS strijden op elk terrein: politiek, economie, 													        cultuur en sport, behalve</a:t>
            </a:r>
          </a:p>
          <a:p>
            <a:r>
              <a:rPr lang="nl-NL" b="1" dirty="0"/>
              <a:t>MILITAIR</a:t>
            </a:r>
            <a:r>
              <a:rPr lang="nl-NL" dirty="0"/>
              <a:t>, er zijn geen directe oorlogen tussen 														       de SU en de VS: dus geen echte ‘hete’ oorlog.</a:t>
            </a:r>
            <a:endParaRPr lang="nl-NL" b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162" y="3437903"/>
            <a:ext cx="5153837" cy="3508996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030279" y="6166884"/>
            <a:ext cx="2955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Chroesjtjov</a:t>
            </a:r>
            <a:r>
              <a:rPr lang="nl-NL" dirty="0"/>
              <a:t> en Kennedy</a:t>
            </a:r>
          </a:p>
        </p:txBody>
      </p:sp>
    </p:spTree>
    <p:extLst>
      <p:ext uri="{BB962C8B-B14F-4D97-AF65-F5344CB8AC3E}">
        <p14:creationId xmlns:p14="http://schemas.microsoft.com/office/powerpoint/2010/main" val="1777755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HET IJZEREN GORDIJN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254500"/>
          </a:xfrm>
        </p:spPr>
        <p:txBody>
          <a:bodyPr/>
          <a:lstStyle/>
          <a:p>
            <a:r>
              <a:rPr lang="nl-NL" dirty="0"/>
              <a:t>Zowel VS als SU verdenken de ander er van om heel Europa te willen veroveren</a:t>
            </a:r>
          </a:p>
          <a:p>
            <a:r>
              <a:rPr lang="nl-NL" dirty="0"/>
              <a:t>In Oost-Europa brengt Stalin communistische dictators aan de macht</a:t>
            </a:r>
          </a:p>
          <a:p>
            <a:r>
              <a:rPr lang="nl-NL" dirty="0"/>
              <a:t>Oost-Europese landen worden </a:t>
            </a:r>
            <a:r>
              <a:rPr lang="nl-NL" b="1" dirty="0"/>
              <a:t>satellietstaten</a:t>
            </a:r>
            <a:r>
              <a:rPr lang="nl-NL" dirty="0"/>
              <a:t> van de SU; SU bepaalt wat er in deze landen gebeurt</a:t>
            </a:r>
          </a:p>
          <a:p>
            <a:r>
              <a:rPr lang="nl-NL" dirty="0"/>
              <a:t>De grenzen tussen oost- en West-Europa gaan potdicht:  mijnenvelden, prikkeldraad, wachttorens en militairen: het </a:t>
            </a:r>
            <a:r>
              <a:rPr lang="nl-NL" b="1" dirty="0"/>
              <a:t>IJZEREN GORDIJN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776" y="4289450"/>
            <a:ext cx="3535473" cy="279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732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DE DUITSE 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603500"/>
            <a:ext cx="12192000" cy="4254500"/>
          </a:xfrm>
        </p:spPr>
        <p:txBody>
          <a:bodyPr/>
          <a:lstStyle/>
          <a:p>
            <a:r>
              <a:rPr lang="nl-NL" b="1" dirty="0"/>
              <a:t>Duitsland wordt verdeeld in 4 zones</a:t>
            </a:r>
            <a:r>
              <a:rPr lang="nl-NL" dirty="0"/>
              <a:t>, die bestuurd worden door:</a:t>
            </a:r>
          </a:p>
          <a:p>
            <a:r>
              <a:rPr lang="nl-NL" dirty="0"/>
              <a:t>De SU, VS, G-B en Frankrijk</a:t>
            </a:r>
          </a:p>
          <a:p>
            <a:r>
              <a:rPr lang="nl-NL" b="1" dirty="0"/>
              <a:t>Ook Berlijn wordt verdeeld in 4 zones</a:t>
            </a:r>
          </a:p>
          <a:p>
            <a:r>
              <a:rPr lang="nl-NL" b="1" dirty="0"/>
              <a:t>Berlijn ligt in de Sovjet-zone</a:t>
            </a:r>
          </a:p>
          <a:p>
            <a:r>
              <a:rPr lang="nl-NL" dirty="0"/>
              <a:t>1948: Stalin probeert westerse landen uit Berlijn te krijgen door </a:t>
            </a:r>
            <a:r>
              <a:rPr lang="nl-NL" b="1" dirty="0"/>
              <a:t>de blokkade van Berlijn</a:t>
            </a:r>
          </a:p>
          <a:p>
            <a:r>
              <a:rPr lang="nl-NL" dirty="0"/>
              <a:t>Het westen begint een </a:t>
            </a:r>
            <a:r>
              <a:rPr lang="nl-NL" b="1" dirty="0"/>
              <a:t>luchtbrug</a:t>
            </a:r>
            <a:r>
              <a:rPr lang="nl-NL" dirty="0"/>
              <a:t> om West-Berlijn te bevoorraden en Stalin geeft na 11 maanden op</a:t>
            </a:r>
          </a:p>
          <a:p>
            <a:r>
              <a:rPr lang="nl-NL" dirty="0"/>
              <a:t>Na de blokkade ontstaan:</a:t>
            </a:r>
          </a:p>
          <a:p>
            <a:r>
              <a:rPr lang="nl-NL" b="1" dirty="0"/>
              <a:t>Een kapitalistisch West-Duitsland: de Bondsrepubliek Duitsland (BRD)</a:t>
            </a:r>
          </a:p>
          <a:p>
            <a:r>
              <a:rPr lang="nl-NL" b="1" dirty="0"/>
              <a:t>Een communistisch Oost-Duitsland: de Duitse Democratische Republiek (DDR)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872" y="661876"/>
            <a:ext cx="316992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657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CONTAINMENTPOLITIEK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209101"/>
            <a:ext cx="12192000" cy="4648899"/>
          </a:xfrm>
        </p:spPr>
        <p:txBody>
          <a:bodyPr>
            <a:normAutofit lnSpcReduction="10000"/>
          </a:bodyPr>
          <a:lstStyle/>
          <a:p>
            <a:r>
              <a:rPr lang="nl-NL" dirty="0"/>
              <a:t>Harry Truman volgt in 1945 de overleden Roosevelt op als president van de VS</a:t>
            </a:r>
          </a:p>
          <a:p>
            <a:r>
              <a:rPr lang="nl-NL" dirty="0"/>
              <a:t>Truman komt met de </a:t>
            </a:r>
            <a:r>
              <a:rPr lang="nl-NL" b="1" dirty="0"/>
              <a:t>Truman-leer</a:t>
            </a:r>
            <a:r>
              <a:rPr lang="nl-NL" dirty="0"/>
              <a:t> = Truman-doctrine = </a:t>
            </a:r>
            <a:r>
              <a:rPr lang="nl-NL" b="1" dirty="0"/>
              <a:t>Containmentpolitiek:</a:t>
            </a:r>
          </a:p>
          <a:p>
            <a:r>
              <a:rPr lang="nl-NL" dirty="0"/>
              <a:t>Elk land dat bedreigd wordt door het communisme krijgt hulp van de VS</a:t>
            </a:r>
          </a:p>
          <a:p>
            <a:r>
              <a:rPr lang="nl-NL" b="1" dirty="0"/>
              <a:t>Doel = verspreiding van het communisme voorkomen</a:t>
            </a:r>
          </a:p>
          <a:p>
            <a:r>
              <a:rPr lang="nl-NL" dirty="0"/>
              <a:t>Containmentpolitiek wordt op 2 manieren uitgevoerd:</a:t>
            </a:r>
          </a:p>
          <a:p>
            <a:endParaRPr lang="nl-NL" b="1" dirty="0"/>
          </a:p>
          <a:p>
            <a:endParaRPr lang="nl-NL" b="1" dirty="0"/>
          </a:p>
          <a:p>
            <a:r>
              <a:rPr lang="nl-NL" b="1" dirty="0"/>
              <a:t>Economisch via de Marshallhulp </a:t>
            </a:r>
            <a:r>
              <a:rPr lang="nl-NL" dirty="0"/>
              <a:t>aan West-Europa: in een welvarend West-Europa is het communisme minder aantrekkelijk</a:t>
            </a:r>
          </a:p>
          <a:p>
            <a:r>
              <a:rPr lang="nl-NL" b="1" dirty="0"/>
              <a:t>Politiek via de NAVO (1949)</a:t>
            </a:r>
            <a:r>
              <a:rPr lang="nl-NL" dirty="0"/>
              <a:t>; de VS en zijn bondgenoten vormen een militair bondgenootschap</a:t>
            </a:r>
          </a:p>
          <a:p>
            <a:endParaRPr lang="nl-NL" b="1" dirty="0"/>
          </a:p>
          <a:p>
            <a:r>
              <a:rPr lang="nl-NL" dirty="0"/>
              <a:t>De SU en zijn bondgenoten richten ook een bondgenootschap op in 1955: het </a:t>
            </a:r>
            <a:r>
              <a:rPr lang="nl-NL" b="1" dirty="0"/>
              <a:t>Warschaupact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712" y="415219"/>
            <a:ext cx="3004288" cy="382982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920318" y="4141694"/>
            <a:ext cx="1267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/>
              <a:t>Harry Truman</a:t>
            </a:r>
          </a:p>
        </p:txBody>
      </p:sp>
    </p:spTree>
    <p:extLst>
      <p:ext uri="{BB962C8B-B14F-4D97-AF65-F5344CB8AC3E}">
        <p14:creationId xmlns:p14="http://schemas.microsoft.com/office/powerpoint/2010/main" val="521513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134</TotalTime>
  <Words>668</Words>
  <Application>Microsoft Office PowerPoint</Application>
  <PresentationFormat>Breedbeeld</PresentationFormat>
  <Paragraphs>74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Ion-directiekamer</vt:lpstr>
      <vt:lpstr>5.1 DEKOLONISATIE  EN  KOUDE OORLOG</vt:lpstr>
      <vt:lpstr>VERANDERDE MACHTSVERHOUDINGEN</vt:lpstr>
      <vt:lpstr>DEKOLONISATIE IN AZIË 1945 - 1955</vt:lpstr>
      <vt:lpstr>DEKOLONISATIE IN AFRIKA 1955-1965</vt:lpstr>
      <vt:lpstr>INVLOEDSSFEREN IN EUROPA</vt:lpstr>
      <vt:lpstr>KOUDE OORLOG 1945-1989</vt:lpstr>
      <vt:lpstr>HET IJZEREN GORDIJN</vt:lpstr>
      <vt:lpstr>DE DUITSE DELING</vt:lpstr>
      <vt:lpstr>CONTAINMENTPOLITIEK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5.1 DEKOLONISATIE  EN  KOUDE OORLOG</dc:title>
  <dc:creator>Microsoft Office-gebruiker</dc:creator>
  <cp:lastModifiedBy>Jankees den Otter</cp:lastModifiedBy>
  <cp:revision>13</cp:revision>
  <dcterms:created xsi:type="dcterms:W3CDTF">2018-02-05T07:36:03Z</dcterms:created>
  <dcterms:modified xsi:type="dcterms:W3CDTF">2022-01-27T09:09:43Z</dcterms:modified>
</cp:coreProperties>
</file>