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handoutMasterIdLst>
    <p:handoutMasterId r:id="rId36"/>
  </p:handoutMasterIdLst>
  <p:sldIdLst>
    <p:sldId id="256" r:id="rId2"/>
    <p:sldId id="289" r:id="rId3"/>
    <p:sldId id="272" r:id="rId4"/>
    <p:sldId id="274" r:id="rId5"/>
    <p:sldId id="257" r:id="rId6"/>
    <p:sldId id="273" r:id="rId7"/>
    <p:sldId id="280" r:id="rId8"/>
    <p:sldId id="281" r:id="rId9"/>
    <p:sldId id="279" r:id="rId10"/>
    <p:sldId id="278" r:id="rId11"/>
    <p:sldId id="275" r:id="rId12"/>
    <p:sldId id="276" r:id="rId13"/>
    <p:sldId id="27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82" r:id="rId26"/>
    <p:sldId id="283" r:id="rId27"/>
    <p:sldId id="284" r:id="rId28"/>
    <p:sldId id="285" r:id="rId29"/>
    <p:sldId id="286" r:id="rId30"/>
    <p:sldId id="287" r:id="rId31"/>
    <p:sldId id="269" r:id="rId32"/>
    <p:sldId id="270" r:id="rId33"/>
    <p:sldId id="271" r:id="rId34"/>
    <p:sldId id="288" r:id="rId35"/>
  </p:sldIdLst>
  <p:sldSz cx="9144000" cy="6858000" type="screen4x3"/>
  <p:notesSz cx="6669088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96" d="100"/>
          <a:sy n="96" d="100"/>
        </p:scale>
        <p:origin x="44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C92AF6-EB30-4D32-973D-335A61F33402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8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A18704-B9AD-4131-BC85-C0D2610E9B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5224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1732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135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08339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8018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64877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5891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6391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302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3922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2852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0606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703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7283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3860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4018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5139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5943A-A077-4306-9792-A355544B7E83}" type="datetimeFigureOut">
              <a:rPr lang="nl-NL" smtClean="0"/>
              <a:t>13-2-2018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C3DF08-1652-4825-A261-DD82CF04DF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6128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npo.nl/bio-bits-bovenbouw-ecologie/12-09-2012/NPS_1207100#0:0: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1130594" y="236100"/>
            <a:ext cx="5826719" cy="1646302"/>
          </a:xfrm>
        </p:spPr>
        <p:txBody>
          <a:bodyPr/>
          <a:lstStyle/>
          <a:p>
            <a:pPr algn="l"/>
            <a:r>
              <a:rPr lang="nl-NL" dirty="0" smtClean="0"/>
              <a:t>Populatiebeheer</a:t>
            </a:r>
            <a:endParaRPr lang="nl-NL" dirty="0"/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1130593" y="2130594"/>
            <a:ext cx="5826719" cy="1096899"/>
          </a:xfrm>
        </p:spPr>
        <p:txBody>
          <a:bodyPr>
            <a:normAutofit/>
          </a:bodyPr>
          <a:lstStyle/>
          <a:p>
            <a:r>
              <a:rPr lang="nl-NL" sz="2800" dirty="0" smtClean="0">
                <a:solidFill>
                  <a:schemeClr val="tx1"/>
                </a:solidFill>
              </a:rPr>
              <a:t>Muskusratten</a:t>
            </a:r>
          </a:p>
          <a:p>
            <a:r>
              <a:rPr lang="nl-NL" sz="2800" dirty="0" smtClean="0">
                <a:solidFill>
                  <a:schemeClr val="tx1"/>
                </a:solidFill>
              </a:rPr>
              <a:t>Vang- en terugvangmethode</a:t>
            </a:r>
            <a:endParaRPr lang="nl-NL" sz="2800" dirty="0">
              <a:solidFill>
                <a:schemeClr val="tx1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77" y="3383281"/>
            <a:ext cx="2854813" cy="2345025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4088590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599" y="400592"/>
            <a:ext cx="6347713" cy="1320800"/>
          </a:xfrm>
        </p:spPr>
        <p:txBody>
          <a:bodyPr/>
          <a:lstStyle/>
          <a:p>
            <a:r>
              <a:rPr lang="nl-NL" dirty="0" smtClean="0"/>
              <a:t>Muskusratten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1028967"/>
            <a:ext cx="4354287" cy="5484117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5891349" y="261257"/>
            <a:ext cx="2730137" cy="61917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smtClean="0"/>
              <a:t>Vragen: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-Waarom wordt het uitgedrukt in aantal vangsten per km watergang? </a:t>
            </a:r>
          </a:p>
          <a:p>
            <a:pPr algn="ctr"/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- In Duitsland wordt de muskusrat niet actief bestrijd. Wat betekent dit voor de waterschappen in het oosten van ons land? 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- Zie je dit terug in de grafiek? </a:t>
            </a:r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0" y="6533964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332593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29" y="503583"/>
            <a:ext cx="8396435" cy="5537780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759856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178569"/>
            <a:ext cx="7580949" cy="667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33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Als er meer gevangen wordt kan dat twee oorzaken hebben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Er is meer of beter gezocht</a:t>
            </a:r>
          </a:p>
          <a:p>
            <a:r>
              <a:rPr lang="nl-NL" sz="2800" dirty="0" smtClean="0"/>
              <a:t>Er zijn meer dieren</a:t>
            </a:r>
            <a:endParaRPr lang="nl-NL" sz="2800" dirty="0"/>
          </a:p>
        </p:txBody>
      </p:sp>
      <p:sp>
        <p:nvSpPr>
          <p:cNvPr id="4" name="Rechthoek 3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4014932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27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04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966124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1004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99246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63" y="-97972"/>
            <a:ext cx="9238400" cy="695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5668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77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36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Je weet waarom de beverrat en de muskusrat worden bestreden door de waterschappen. </a:t>
            </a:r>
          </a:p>
          <a:p>
            <a:r>
              <a:rPr lang="nl-NL" dirty="0" smtClean="0"/>
              <a:t>Je weet hoe de grootte van een populatie kan worden bepaald door de vang- en terugvangmethode. </a:t>
            </a:r>
          </a:p>
          <a:p>
            <a:endParaRPr lang="nl-NL" dirty="0"/>
          </a:p>
        </p:txBody>
      </p:sp>
      <p:sp>
        <p:nvSpPr>
          <p:cNvPr id="4" name="Rechthoek 3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9722486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41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768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3020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9726245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63"/>
            <a:ext cx="9144000" cy="6828000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0737366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7036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4213546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26" y="470263"/>
            <a:ext cx="8925708" cy="5814759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9262613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8285"/>
            <a:ext cx="8927525" cy="4703078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5717813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71" y="609600"/>
            <a:ext cx="8415064" cy="5379041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353289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076325"/>
            <a:ext cx="8124825" cy="4705350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0724488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49" y="501150"/>
            <a:ext cx="8294550" cy="5540213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51379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Biologie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Biologie</a:t>
            </a:r>
          </a:p>
          <a:p>
            <a:pPr lvl="1"/>
            <a:r>
              <a:rPr lang="nl-NL" dirty="0" smtClean="0"/>
              <a:t>Ecologie</a:t>
            </a:r>
          </a:p>
          <a:p>
            <a:pPr lvl="2"/>
            <a:r>
              <a:rPr lang="nl-NL" dirty="0" smtClean="0"/>
              <a:t>Populatiebeheer</a:t>
            </a:r>
          </a:p>
          <a:p>
            <a:pPr lvl="2"/>
            <a:endParaRPr lang="nl-NL" dirty="0"/>
          </a:p>
          <a:p>
            <a:r>
              <a:rPr lang="nl-NL" dirty="0" smtClean="0"/>
              <a:t>Ongediertebestrijding</a:t>
            </a:r>
            <a:endParaRPr lang="nl-NL" dirty="0"/>
          </a:p>
          <a:p>
            <a:pPr lvl="1"/>
            <a:r>
              <a:rPr lang="nl-NL" dirty="0" smtClean="0"/>
              <a:t>Muskusratten</a:t>
            </a:r>
            <a:endParaRPr lang="nl-NL" dirty="0"/>
          </a:p>
          <a:p>
            <a:pPr lvl="2"/>
            <a:r>
              <a:rPr lang="nl-NL" dirty="0" smtClean="0"/>
              <a:t>Bestrijding door waterschappen</a:t>
            </a:r>
            <a:endParaRPr lang="nl-NL" dirty="0"/>
          </a:p>
          <a:p>
            <a:pPr lvl="2"/>
            <a:endParaRPr lang="nl-NL" dirty="0"/>
          </a:p>
        </p:txBody>
      </p:sp>
      <p:sp>
        <p:nvSpPr>
          <p:cNvPr id="4" name="Rechthoek 3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2295365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43" y="1270000"/>
            <a:ext cx="8587437" cy="4178753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6907956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1" y="266952"/>
            <a:ext cx="9065313" cy="1666351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142436"/>
            <a:ext cx="9117565" cy="142234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825395"/>
            <a:ext cx="9117565" cy="649323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4763737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20422"/>
            <a:ext cx="6191250" cy="374332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5" y="3617391"/>
            <a:ext cx="6048375" cy="2733675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703370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" y="288199"/>
            <a:ext cx="7965445" cy="5687845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8791442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Waarom bestrijden we de muskusrat?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Muskus- en beverratten graven uitgebreide gangenstelsels in dijken en oevers en vormen daardoor een bedreiging voor de waterveiligheid. De schade die door muskus- en beverratten veroorzaakt wordt, is op dit moment alleen te voorkomen </a:t>
            </a:r>
            <a:r>
              <a:rPr lang="nl-NL" dirty="0" smtClean="0"/>
              <a:t>door </a:t>
            </a:r>
            <a:r>
              <a:rPr lang="nl-NL" dirty="0"/>
              <a:t>de muskusratpopulatie zo klein mogelijk te houden. Dit is een taak van de waterschappen.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http</a:t>
            </a:r>
            <a:r>
              <a:rPr lang="nl-NL" dirty="0"/>
              <a:t>://biologiepagina.nl/Oefeningen/Merkenterugvangen/merkenterugvangen.htm</a:t>
            </a:r>
          </a:p>
        </p:txBody>
      </p:sp>
      <p:sp>
        <p:nvSpPr>
          <p:cNvPr id="4" name="Rechthoek 3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08098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bepaal je de grote van een populatie?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52" y="2328590"/>
            <a:ext cx="3907900" cy="3210061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415" y="2328590"/>
            <a:ext cx="4533900" cy="3324225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956599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Ecologie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09811" y="2159962"/>
            <a:ext cx="6447501" cy="3466849"/>
          </a:xfrm>
        </p:spPr>
        <p:txBody>
          <a:bodyPr>
            <a:normAutofit fontScale="92500" lnSpcReduction="10000"/>
          </a:bodyPr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www.npo.nl/bio-bits-bovenbouw-ecologie/12-09-2012/NPS_1207100#0:0:0</a:t>
            </a:r>
            <a:endParaRPr lang="nl-NL" dirty="0" smtClean="0"/>
          </a:p>
          <a:p>
            <a:r>
              <a:rPr lang="nl-NL" dirty="0" smtClean="0"/>
              <a:t>Deze film gaat over exoten</a:t>
            </a:r>
          </a:p>
          <a:p>
            <a:r>
              <a:rPr lang="nl-NL" dirty="0" smtClean="0"/>
              <a:t>Waarom kunnen exoten grote gevolgen hebben? </a:t>
            </a:r>
          </a:p>
          <a:p>
            <a:r>
              <a:rPr lang="nl-NL" dirty="0" smtClean="0"/>
              <a:t>Waarom neemt het aantal exoten toe?</a:t>
            </a:r>
          </a:p>
          <a:p>
            <a:r>
              <a:rPr lang="nl-NL" dirty="0" smtClean="0"/>
              <a:t>Waarom is dit juist voor eilanden als de Galapagos een probleem? </a:t>
            </a:r>
          </a:p>
          <a:p>
            <a:r>
              <a:rPr lang="nl-NL" dirty="0" smtClean="0"/>
              <a:t>Waarom bouwden boeren een dingo hek? </a:t>
            </a:r>
          </a:p>
          <a:p>
            <a:r>
              <a:rPr lang="nl-NL" dirty="0" smtClean="0"/>
              <a:t>Waarom zijn sommige giftige reuzenpadden juist in Australië gevaarlijk voor de levensgemeenschap?</a:t>
            </a:r>
            <a:br>
              <a:rPr lang="nl-NL" dirty="0" smtClean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838" y="194469"/>
            <a:ext cx="3121819" cy="1735931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929526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Populatie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09599" y="1533574"/>
            <a:ext cx="6347714" cy="2322810"/>
          </a:xfrm>
        </p:spPr>
        <p:txBody>
          <a:bodyPr>
            <a:normAutofit/>
          </a:bodyPr>
          <a:lstStyle/>
          <a:p>
            <a:r>
              <a:rPr lang="nl-NL" sz="2800" dirty="0"/>
              <a:t>Een </a:t>
            </a:r>
            <a:r>
              <a:rPr lang="nl-NL" sz="2800" b="1" dirty="0"/>
              <a:t>populatie</a:t>
            </a:r>
            <a:r>
              <a:rPr lang="nl-NL" sz="2800" dirty="0"/>
              <a:t> is een groep organismen van dezelfde soort die niet in tijd of plaats van elkaar gescheiden zijn en dus met elkaar kunnen voortplanten.</a:t>
            </a:r>
          </a:p>
        </p:txBody>
      </p:sp>
      <p:sp>
        <p:nvSpPr>
          <p:cNvPr id="4" name="Rechthoek 3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955947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48937"/>
          </a:xfrm>
        </p:spPr>
        <p:txBody>
          <a:bodyPr/>
          <a:lstStyle/>
          <a:p>
            <a:r>
              <a:rPr lang="nl-NL" dirty="0" smtClean="0"/>
              <a:t>Muskusratten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1474333"/>
            <a:ext cx="6457407" cy="4878081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895793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Waarom bestrijden we de muskusrat?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400" dirty="0"/>
              <a:t>Muskus- en beverratten graven uitgebreide gangenstelsels in dijken en oevers en vormen daardoor een bedreiging voor de waterveiligheid. De schade die door muskus- en beverratten veroorzaakt wordt, is op dit moment alleen te voorkomen door </a:t>
            </a:r>
            <a:r>
              <a:rPr lang="nl-NL" sz="2400" dirty="0" smtClean="0"/>
              <a:t>de </a:t>
            </a:r>
            <a:r>
              <a:rPr lang="nl-NL" sz="2400" dirty="0"/>
              <a:t>muskusratpopulatie zo klein mogelijk te houden. Dit is een taak van de waterschappen. </a:t>
            </a:r>
          </a:p>
        </p:txBody>
      </p:sp>
      <p:sp>
        <p:nvSpPr>
          <p:cNvPr id="4" name="Rechthoek 3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255985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Aantal vangsten per km per jaar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" y="2053066"/>
            <a:ext cx="6348662" cy="3741409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0" y="6351066"/>
            <a:ext cx="9144000" cy="3240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dirty="0" smtClean="0"/>
              <a:t>Waterketen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50186942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124</TotalTime>
  <Words>215</Words>
  <Application>Microsoft Office PowerPoint</Application>
  <PresentationFormat>Diavoorstelling (4:3)</PresentationFormat>
  <Paragraphs>65</Paragraphs>
  <Slides>34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39" baseType="lpstr">
      <vt:lpstr>Arial</vt:lpstr>
      <vt:lpstr>Calibri</vt:lpstr>
      <vt:lpstr>Trebuchet MS</vt:lpstr>
      <vt:lpstr>Wingdings 3</vt:lpstr>
      <vt:lpstr>Facet</vt:lpstr>
      <vt:lpstr>Populatiebeheer</vt:lpstr>
      <vt:lpstr>PowerPoint-presentatie</vt:lpstr>
      <vt:lpstr>Biologie</vt:lpstr>
      <vt:lpstr>Hoe bepaal je de grote van een populatie? </vt:lpstr>
      <vt:lpstr>Ecologie</vt:lpstr>
      <vt:lpstr>Populatie</vt:lpstr>
      <vt:lpstr>Muskusratten</vt:lpstr>
      <vt:lpstr>Waarom bestrijden we de muskusrat? </vt:lpstr>
      <vt:lpstr>Aantal vangsten per km per jaar</vt:lpstr>
      <vt:lpstr>Muskusratten</vt:lpstr>
      <vt:lpstr>PowerPoint-presentatie</vt:lpstr>
      <vt:lpstr>PowerPoint-presentatie</vt:lpstr>
      <vt:lpstr>Als er meer gevangen wordt kan dat twee oorzaken hebben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Waarom bestrijden we de muskusrat? </vt:lpstr>
    </vt:vector>
  </TitlesOfParts>
  <Company>Wellantcollege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Biologieles</dc:title>
  <dc:creator>Tom Lievense</dc:creator>
  <cp:lastModifiedBy>Tom Lievense</cp:lastModifiedBy>
  <cp:revision>11</cp:revision>
  <cp:lastPrinted>2017-12-11T11:28:29Z</cp:lastPrinted>
  <dcterms:created xsi:type="dcterms:W3CDTF">2017-12-11T09:46:34Z</dcterms:created>
  <dcterms:modified xsi:type="dcterms:W3CDTF">2018-02-13T07:30:06Z</dcterms:modified>
</cp:coreProperties>
</file>