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1" r:id="rId6"/>
    <p:sldId id="260" r:id="rId7"/>
    <p:sldId id="262" r:id="rId8"/>
    <p:sldId id="263" r:id="rId9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37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0304783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6456100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3849564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434578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2576891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409718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572870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715173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118475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089092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4345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99D19A5-873C-4F1A-A4FC-75E4164467A7}" type="datetimeFigureOut">
              <a:rPr lang="nl-NL" smtClean="0"/>
              <a:t>11-2-2018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156112-85CB-4298-B14F-557B8C76548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752251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mailto:t.lievense@wellant.nl" TargetMode="External"/><Relationship Id="rId2" Type="http://schemas.openxmlformats.org/officeDocument/2006/relationships/hyperlink" Target="https://docs.google.com/viewer?a=v&amp;pid=sites&amp;srcid=ZGVmYXVsdGRvbWFpbnxsZXNpbmhvdWR8Z3g6MjEzYjgzZmZlNzllYTEzYg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mailto:t.lievense@wellant.nl" TargetMode="External"/><Relationship Id="rId2" Type="http://schemas.openxmlformats.org/officeDocument/2006/relationships/hyperlink" Target="https://docs.google.com/viewer?a=v&amp;pid=sites&amp;srcid=ZGVmYXVsdGRvbWFpbnxsZXNpbmhvdWR8Z3g6MjEzYjgzZmZlNzllYTEzYg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 smtClean="0"/>
              <a:t>Scheikunde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403648" y="3284984"/>
            <a:ext cx="6400800" cy="1752600"/>
          </a:xfrm>
        </p:spPr>
        <p:txBody>
          <a:bodyPr/>
          <a:lstStyle/>
          <a:p>
            <a:r>
              <a:rPr lang="nl-NL" dirty="0" smtClean="0"/>
              <a:t>Zelfstandig maken van opdrachten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8559372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Volgende week (19-2)</a:t>
            </a:r>
            <a:endParaRPr lang="nl-NL" dirty="0"/>
          </a:p>
        </p:txBody>
      </p:sp>
      <p:graphicFrame>
        <p:nvGraphicFramePr>
          <p:cNvPr id="4" name="Tijdelijke aanduiding voor inhoud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44637016"/>
              </p:ext>
            </p:extLst>
          </p:nvPr>
        </p:nvGraphicFramePr>
        <p:xfrm>
          <a:off x="323528" y="2040478"/>
          <a:ext cx="8424936" cy="455687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967724"/>
                <a:gridCol w="2583050"/>
                <a:gridCol w="3874162"/>
              </a:tblGrid>
              <a:tr h="34718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Datum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Vak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Wat gaan we doen? 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718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5 februari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Scheikunde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 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718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12 februari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Scheikunde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 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718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effectLst/>
                        </a:rPr>
                        <a:t>19 februari</a:t>
                      </a:r>
                      <a:endParaRPr lang="nl-NL" sz="14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>
                          <a:effectLst/>
                        </a:rPr>
                        <a:t>Scheikunde</a:t>
                      </a:r>
                      <a:endParaRPr lang="nl-NL" sz="1400" b="1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2000" b="1" dirty="0">
                          <a:effectLst/>
                        </a:rPr>
                        <a:t>Opdracht 1</a:t>
                      </a:r>
                      <a:endParaRPr lang="nl-NL" sz="1400" b="1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718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26 februari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 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</a:rPr>
                        <a:t>Voorjaarsvakantie</a:t>
                      </a:r>
                      <a:endParaRPr lang="nl-NL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718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5 maart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Scheikunde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Opdracht 2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718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12 maart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Scheikunde (Flex)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Opdracht 3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718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19 maart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</a:rPr>
                        <a:t>Scheikunde (</a:t>
                      </a:r>
                      <a:r>
                        <a:rPr lang="nl-NL" sz="1600" dirty="0" err="1">
                          <a:effectLst/>
                        </a:rPr>
                        <a:t>Flex</a:t>
                      </a:r>
                      <a:r>
                        <a:rPr lang="nl-NL" sz="1600" dirty="0">
                          <a:effectLst/>
                        </a:rPr>
                        <a:t>)</a:t>
                      </a:r>
                      <a:endParaRPr lang="nl-NL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Opdracht 4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347187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26 maart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Aquatische Ecologie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Invulling volgt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1609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2 april </a:t>
                      </a:r>
                      <a:br>
                        <a:rPr lang="nl-NL" sz="1600">
                          <a:effectLst/>
                        </a:rPr>
                      </a:br>
                      <a:r>
                        <a:rPr lang="nl-NL" sz="1600">
                          <a:effectLst/>
                        </a:rPr>
                        <a:t>(ma = pasen)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Aquatische Ecologie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Invulling volgt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  <a:tr h="716095"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9 april 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>
                          <a:effectLst/>
                        </a:rPr>
                        <a:t>Aquatische Ecologie</a:t>
                      </a:r>
                      <a:br>
                        <a:rPr lang="nl-NL" sz="1600">
                          <a:effectLst/>
                        </a:rPr>
                      </a:br>
                      <a:r>
                        <a:rPr lang="nl-NL" sz="1600">
                          <a:effectLst/>
                        </a:rPr>
                        <a:t>Scheikunde</a:t>
                      </a:r>
                      <a:endParaRPr lang="nl-NL" sz="11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nl-NL" sz="1600" dirty="0">
                          <a:effectLst/>
                        </a:rPr>
                        <a:t>Herkansing Aquatische Ecologie</a:t>
                      </a:r>
                      <a:br>
                        <a:rPr lang="nl-NL" sz="1600" dirty="0">
                          <a:effectLst/>
                        </a:rPr>
                      </a:br>
                      <a:r>
                        <a:rPr lang="nl-NL" sz="1600" dirty="0">
                          <a:effectLst/>
                        </a:rPr>
                        <a:t>Toets scheikunde</a:t>
                      </a:r>
                      <a:endParaRPr lang="nl-NL" sz="11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61732855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3268960"/>
          </a:xfrm>
        </p:spPr>
        <p:txBody>
          <a:bodyPr>
            <a:normAutofit lnSpcReduction="10000"/>
          </a:bodyPr>
          <a:lstStyle/>
          <a:p>
            <a:r>
              <a:rPr lang="nl-NL" b="1" dirty="0" smtClean="0"/>
              <a:t>WAT MOET JE DOEN?</a:t>
            </a:r>
            <a:br>
              <a:rPr lang="nl-NL" b="1" dirty="0" smtClean="0"/>
            </a:br>
            <a:r>
              <a:rPr lang="nl-NL" sz="2400" dirty="0" smtClean="0"/>
              <a:t/>
            </a:r>
            <a:br>
              <a:rPr lang="nl-NL" sz="2400" dirty="0" smtClean="0"/>
            </a:br>
            <a:r>
              <a:rPr lang="nl-NL" sz="2400" dirty="0" smtClean="0"/>
              <a:t>Lees </a:t>
            </a:r>
            <a:r>
              <a:rPr lang="nl-NL" sz="2400" dirty="0"/>
              <a:t>deze pagina: </a:t>
            </a:r>
            <a:r>
              <a:rPr lang="nl-NL" sz="2400" u="sng" dirty="0">
                <a:hlinkClick r:id="rId2"/>
              </a:rPr>
              <a:t>https://</a:t>
            </a:r>
            <a:r>
              <a:rPr lang="nl-NL" sz="2400" u="sng" dirty="0" smtClean="0">
                <a:hlinkClick r:id="rId2"/>
              </a:rPr>
              <a:t>docs.google.com/viewer?a=v&amp;pid=sites&amp;srcid=ZGVmYXVsdGRvbWFpbnxsZXNpbmhvdWR8Z3g6MjEzYjgzZmZlNzllYTEzYg</a:t>
            </a:r>
            <a:r>
              <a:rPr lang="nl-NL" sz="2400" u="sng" dirty="0" smtClean="0"/>
              <a:t/>
            </a:r>
            <a:br>
              <a:rPr lang="nl-NL" sz="2400" u="sng" dirty="0" smtClean="0"/>
            </a:br>
            <a:endParaRPr lang="nl-NL" sz="2400" dirty="0"/>
          </a:p>
          <a:p>
            <a:r>
              <a:rPr lang="nl-NL" sz="2400" dirty="0"/>
              <a:t>Maak de opdrachten 47 t/m 57. Mail de antwoorden naar </a:t>
            </a:r>
            <a:r>
              <a:rPr lang="nl-NL" sz="2400" u="sng" dirty="0">
                <a:hlinkClick r:id="rId3"/>
              </a:rPr>
              <a:t>t.lievense@wellant.nl</a:t>
            </a:r>
            <a:r>
              <a:rPr lang="nl-NL" sz="2400" dirty="0"/>
              <a:t> of neem ze mee tijdens de les. </a:t>
            </a:r>
          </a:p>
          <a:p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6106185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Leerdoelen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b="1" dirty="0" smtClean="0"/>
              <a:t>WAT GAAN WE LEREN?</a:t>
            </a:r>
          </a:p>
          <a:p>
            <a:r>
              <a:rPr lang="nl-NL" sz="2400" dirty="0" smtClean="0"/>
              <a:t>Het </a:t>
            </a:r>
            <a:r>
              <a:rPr lang="nl-NL" sz="2400" dirty="0"/>
              <a:t>doel van deze opdracht is dat je de chemische elementen kent. </a:t>
            </a:r>
            <a:endParaRPr lang="nl-NL" sz="2400" dirty="0" smtClean="0"/>
          </a:p>
          <a:p>
            <a:r>
              <a:rPr lang="nl-NL" sz="2400" dirty="0" smtClean="0"/>
              <a:t>Je </a:t>
            </a:r>
            <a:r>
              <a:rPr lang="nl-NL" sz="2400" dirty="0"/>
              <a:t>kent de namen en symbolen van </a:t>
            </a:r>
            <a:r>
              <a:rPr lang="nl-NL" sz="2400" dirty="0" smtClean="0"/>
              <a:t>elementen.</a:t>
            </a:r>
          </a:p>
          <a:p>
            <a:r>
              <a:rPr lang="nl-NL" sz="2400" dirty="0" smtClean="0"/>
              <a:t>Je </a:t>
            </a:r>
            <a:r>
              <a:rPr lang="nl-NL" sz="2400" dirty="0"/>
              <a:t>kunt uitleggen wat een verbinding </a:t>
            </a:r>
            <a:r>
              <a:rPr lang="nl-NL" sz="2400" dirty="0" smtClean="0"/>
              <a:t>is.</a:t>
            </a:r>
          </a:p>
          <a:p>
            <a:r>
              <a:rPr lang="nl-NL" sz="2400" dirty="0" smtClean="0"/>
              <a:t>Je </a:t>
            </a:r>
            <a:r>
              <a:rPr lang="nl-NL" sz="2400" dirty="0"/>
              <a:t>kunt uitleggen wat een periodiek systeem </a:t>
            </a:r>
            <a:r>
              <a:rPr lang="nl-NL" sz="2400" dirty="0" smtClean="0"/>
              <a:t>is.</a:t>
            </a:r>
          </a:p>
          <a:p>
            <a:r>
              <a:rPr lang="nl-NL" sz="2400" dirty="0" smtClean="0"/>
              <a:t>Je </a:t>
            </a:r>
            <a:r>
              <a:rPr lang="nl-NL" sz="2400" dirty="0"/>
              <a:t>kunt een metaal herkennen aan zijn </a:t>
            </a:r>
            <a:r>
              <a:rPr lang="nl-NL" sz="2400" dirty="0" smtClean="0"/>
              <a:t>eigenschappen.</a:t>
            </a:r>
          </a:p>
          <a:p>
            <a:r>
              <a:rPr lang="nl-NL" sz="2400" dirty="0" smtClean="0"/>
              <a:t>Je </a:t>
            </a:r>
            <a:r>
              <a:rPr lang="nl-NL" sz="2400" dirty="0"/>
              <a:t>kunt voorbeelden van metalen en niet-metalen noemen.</a:t>
            </a:r>
          </a:p>
        </p:txBody>
      </p:sp>
    </p:spTree>
    <p:extLst>
      <p:ext uri="{BB962C8B-B14F-4D97-AF65-F5344CB8AC3E}">
        <p14:creationId xmlns:p14="http://schemas.microsoft.com/office/powerpoint/2010/main" val="23500693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Elementen en stoffen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781128"/>
          </a:xfrm>
        </p:spPr>
        <p:txBody>
          <a:bodyPr/>
          <a:lstStyle/>
          <a:p>
            <a:r>
              <a:rPr lang="nl-NL" b="1" dirty="0" smtClean="0"/>
              <a:t>Element: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sz="2800" dirty="0" smtClean="0"/>
              <a:t>Een stof die uit één soort atomen bestaat. Bijvoorbeeld alleen zuurstof (O</a:t>
            </a:r>
            <a:r>
              <a:rPr lang="nl-NL" sz="1800" dirty="0" smtClean="0"/>
              <a:t>2</a:t>
            </a:r>
            <a:r>
              <a:rPr lang="nl-NL" sz="2800" dirty="0" smtClean="0"/>
              <a:t>) of ijzer (Fe)</a:t>
            </a:r>
          </a:p>
          <a:p>
            <a:r>
              <a:rPr lang="nl-NL" b="1" dirty="0" smtClean="0"/>
              <a:t>Stof:</a:t>
            </a:r>
            <a:r>
              <a:rPr lang="nl-NL" dirty="0" smtClean="0"/>
              <a:t/>
            </a:r>
            <a:br>
              <a:rPr lang="nl-NL" dirty="0" smtClean="0"/>
            </a:br>
            <a:r>
              <a:rPr lang="nl-NL" sz="2800" dirty="0" smtClean="0"/>
              <a:t>Kan ook uit meerdere soorten atomen bestaan. </a:t>
            </a:r>
            <a:br>
              <a:rPr lang="nl-NL" sz="2800" dirty="0" smtClean="0"/>
            </a:br>
            <a:r>
              <a:rPr lang="nl-NL" sz="2800" dirty="0" smtClean="0"/>
              <a:t>Bijvoorbeeld roest (Fe</a:t>
            </a:r>
            <a:r>
              <a:rPr lang="nl-NL" sz="2800" baseline="-25000" dirty="0" smtClean="0"/>
              <a:t>2</a:t>
            </a:r>
            <a:r>
              <a:rPr lang="nl-NL" sz="2800" dirty="0" smtClean="0"/>
              <a:t>O</a:t>
            </a:r>
            <a:r>
              <a:rPr lang="nl-NL" sz="2800" baseline="-25000" dirty="0" smtClean="0"/>
              <a:t>3</a:t>
            </a:r>
            <a:r>
              <a:rPr lang="nl-NL" sz="2800" dirty="0" smtClean="0"/>
              <a:t>)</a:t>
            </a:r>
            <a:r>
              <a:rPr lang="nl-NL" sz="2800" dirty="0" smtClean="0"/>
              <a:t> </a:t>
            </a:r>
            <a:br>
              <a:rPr lang="nl-NL" sz="2800" dirty="0" smtClean="0"/>
            </a:br>
            <a:r>
              <a:rPr lang="nl-NL" sz="2800" dirty="0" smtClean="0"/>
              <a:t/>
            </a:r>
            <a:br>
              <a:rPr lang="nl-NL" sz="2800" dirty="0" smtClean="0"/>
            </a:br>
            <a:r>
              <a:rPr lang="nl-NL" sz="2800" dirty="0" smtClean="0"/>
              <a:t>Als het uit verschillende typen atomen bestaat noemen we het een samengestelde stof of </a:t>
            </a:r>
            <a:r>
              <a:rPr lang="nl-NL" sz="2800" b="1" dirty="0" smtClean="0"/>
              <a:t>chemische verbinding</a:t>
            </a:r>
            <a:r>
              <a:rPr lang="nl-NL" sz="2800" dirty="0" smtClean="0"/>
              <a:t>.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64288798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 descr="Afbeeldingsresultaat voor periodiek systeem binas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536" y="404664"/>
            <a:ext cx="8572500" cy="591502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2144253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/>
          </a:p>
        </p:txBody>
      </p:sp>
      <p:pic>
        <p:nvPicPr>
          <p:cNvPr id="3074" name="Picture 2" descr="Afbeeldingsresultaat voor periodiek systeem metalen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5574" y="332656"/>
            <a:ext cx="8664897" cy="582784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30805929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Opdracht 1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457200" y="1600201"/>
            <a:ext cx="8229600" cy="3268960"/>
          </a:xfrm>
        </p:spPr>
        <p:txBody>
          <a:bodyPr>
            <a:normAutofit lnSpcReduction="10000"/>
          </a:bodyPr>
          <a:lstStyle/>
          <a:p>
            <a:r>
              <a:rPr lang="nl-NL" b="1" dirty="0" smtClean="0"/>
              <a:t>WAT MOET JE DOEN?</a:t>
            </a:r>
            <a:br>
              <a:rPr lang="nl-NL" b="1" dirty="0" smtClean="0"/>
            </a:br>
            <a:r>
              <a:rPr lang="nl-NL" sz="2400" dirty="0" smtClean="0"/>
              <a:t/>
            </a:r>
            <a:br>
              <a:rPr lang="nl-NL" sz="2400" dirty="0" smtClean="0"/>
            </a:br>
            <a:r>
              <a:rPr lang="nl-NL" sz="2400" dirty="0" smtClean="0"/>
              <a:t>Lees </a:t>
            </a:r>
            <a:r>
              <a:rPr lang="nl-NL" sz="2400" dirty="0"/>
              <a:t>deze pagina: </a:t>
            </a:r>
            <a:r>
              <a:rPr lang="nl-NL" sz="2400" u="sng" dirty="0">
                <a:hlinkClick r:id="rId2"/>
              </a:rPr>
              <a:t>https://</a:t>
            </a:r>
            <a:r>
              <a:rPr lang="nl-NL" sz="2400" u="sng" dirty="0" smtClean="0">
                <a:hlinkClick r:id="rId2"/>
              </a:rPr>
              <a:t>docs.google.com/viewer?a=v&amp;pid=sites&amp;srcid=ZGVmYXVsdGRvbWFpbnxsZXNpbmhvdWR8Z3g6MjEzYjgzZmZlNzllYTEzYg</a:t>
            </a:r>
            <a:r>
              <a:rPr lang="nl-NL" sz="2400" u="sng" dirty="0" smtClean="0"/>
              <a:t/>
            </a:r>
            <a:br>
              <a:rPr lang="nl-NL" sz="2400" u="sng" dirty="0" smtClean="0"/>
            </a:br>
            <a:endParaRPr lang="nl-NL" sz="2400" dirty="0"/>
          </a:p>
          <a:p>
            <a:r>
              <a:rPr lang="nl-NL" sz="2400" dirty="0"/>
              <a:t>Maak de opdrachten 47 t/m 57. Mail de antwoorden naar </a:t>
            </a:r>
            <a:r>
              <a:rPr lang="nl-NL" sz="2400" u="sng" dirty="0">
                <a:hlinkClick r:id="rId3"/>
              </a:rPr>
              <a:t>t.lievense@wellant.nl</a:t>
            </a:r>
            <a:r>
              <a:rPr lang="nl-NL" sz="2400" dirty="0"/>
              <a:t> of neem ze mee tijdens de les. </a:t>
            </a:r>
          </a:p>
          <a:p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1957773301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</TotalTime>
  <Words>153</Words>
  <Application>Microsoft Office PowerPoint</Application>
  <PresentationFormat>Diavoorstelling (4:3)</PresentationFormat>
  <Paragraphs>53</Paragraphs>
  <Slides>8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8</vt:i4>
      </vt:variant>
    </vt:vector>
  </HeadingPairs>
  <TitlesOfParts>
    <vt:vector size="9" baseType="lpstr">
      <vt:lpstr>Kantoorthema</vt:lpstr>
      <vt:lpstr>Scheikunde</vt:lpstr>
      <vt:lpstr>Volgende week (19-2)</vt:lpstr>
      <vt:lpstr>Opdracht 1</vt:lpstr>
      <vt:lpstr>Leerdoelen</vt:lpstr>
      <vt:lpstr>Elementen en stoffen</vt:lpstr>
      <vt:lpstr>PowerPoint-presentatie</vt:lpstr>
      <vt:lpstr>PowerPoint-presentatie</vt:lpstr>
      <vt:lpstr>Opdracht 1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Scheikunde</dc:title>
  <dc:creator>Acer</dc:creator>
  <cp:lastModifiedBy>Acer</cp:lastModifiedBy>
  <cp:revision>4</cp:revision>
  <dcterms:created xsi:type="dcterms:W3CDTF">2018-02-11T12:58:46Z</dcterms:created>
  <dcterms:modified xsi:type="dcterms:W3CDTF">2018-02-11T13:44:08Z</dcterms:modified>
</cp:coreProperties>
</file>

<file path=docProps/thumbnail.jpeg>
</file>