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8" r:id="rId3"/>
    <p:sldId id="394" r:id="rId4"/>
    <p:sldId id="388" r:id="rId5"/>
    <p:sldId id="395" r:id="rId6"/>
    <p:sldId id="397" r:id="rId7"/>
    <p:sldId id="392" r:id="rId8"/>
    <p:sldId id="349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115" d="100"/>
          <a:sy n="115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15-3-2018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15-3-2018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</a:t>
            </a:r>
            <a:r>
              <a:rPr lang="nl-NL" sz="6000" dirty="0" smtClean="0"/>
              <a:t>LG32 </a:t>
            </a:r>
            <a:endParaRPr lang="nl-NL" sz="6000" dirty="0"/>
          </a:p>
          <a:p>
            <a:r>
              <a:rPr lang="nl-NL" sz="6000" dirty="0" smtClean="0"/>
              <a:t>IBS </a:t>
            </a:r>
            <a:r>
              <a:rPr lang="nl-NL" sz="6000" dirty="0" smtClean="0"/>
              <a:t>2.3 </a:t>
            </a:r>
            <a:r>
              <a:rPr lang="nl-NL" sz="6000" dirty="0" smtClean="0"/>
              <a:t>– les </a:t>
            </a:r>
            <a:r>
              <a:rPr lang="nl-NL" sz="6000" dirty="0"/>
              <a:t>5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</a:t>
            </a:r>
            <a:r>
              <a:rPr lang="nl-NL" dirty="0" smtClean="0"/>
              <a:t>2.3 </a:t>
            </a:r>
            <a:r>
              <a:rPr lang="nl-NL" dirty="0" smtClean="0"/>
              <a:t>les </a:t>
            </a:r>
            <a:r>
              <a:rPr lang="nl-NL" dirty="0" smtClean="0"/>
              <a:t>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Onderwerpen vorige week</a:t>
            </a:r>
          </a:p>
          <a:p>
            <a:pPr lvl="1"/>
            <a:r>
              <a:rPr lang="nl-NL" dirty="0" smtClean="0"/>
              <a:t>Gewasbescherming</a:t>
            </a:r>
          </a:p>
          <a:p>
            <a:pPr lvl="1"/>
            <a:r>
              <a:rPr lang="nl-NL" dirty="0" smtClean="0"/>
              <a:t>Bemesting</a:t>
            </a:r>
          </a:p>
          <a:p>
            <a:r>
              <a:rPr lang="nl-NL" dirty="0" smtClean="0"/>
              <a:t>Vandaag.</a:t>
            </a:r>
          </a:p>
          <a:p>
            <a:pPr lvl="1"/>
            <a:r>
              <a:rPr lang="nl-NL" dirty="0" smtClean="0"/>
              <a:t>Verwerken antwoorden vorige week in verslag.</a:t>
            </a:r>
          </a:p>
          <a:p>
            <a:pPr lvl="1"/>
            <a:r>
              <a:rPr lang="nl-NL" dirty="0" smtClean="0"/>
              <a:t>Grond</a:t>
            </a:r>
          </a:p>
          <a:p>
            <a:pPr lvl="1"/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585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nu gedaan.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Verslag</a:t>
            </a:r>
          </a:p>
          <a:p>
            <a:pPr lvl="1"/>
            <a:r>
              <a:rPr lang="nl-NL" dirty="0" smtClean="0"/>
              <a:t>Nette voorkant (automatisch)</a:t>
            </a:r>
          </a:p>
          <a:p>
            <a:pPr lvl="1"/>
            <a:r>
              <a:rPr lang="nl-NL" dirty="0" smtClean="0"/>
              <a:t>Automatische inhoudsopgave</a:t>
            </a:r>
          </a:p>
          <a:p>
            <a:pPr lvl="1"/>
            <a:r>
              <a:rPr lang="nl-NL" dirty="0" smtClean="0"/>
              <a:t>Paginanummers</a:t>
            </a:r>
          </a:p>
          <a:p>
            <a:r>
              <a:rPr lang="nl-NL" dirty="0" smtClean="0"/>
              <a:t>Inhoud</a:t>
            </a:r>
            <a:endParaRPr lang="nl-NL" dirty="0" smtClean="0"/>
          </a:p>
          <a:p>
            <a:pPr lvl="1"/>
            <a:r>
              <a:rPr lang="nl-NL" dirty="0" smtClean="0"/>
              <a:t>3. Opbrengsten</a:t>
            </a:r>
          </a:p>
          <a:p>
            <a:pPr lvl="1"/>
            <a:r>
              <a:rPr lang="nl-NL" dirty="0" smtClean="0"/>
              <a:t>4.1 Uitgangsmateriaal</a:t>
            </a:r>
          </a:p>
          <a:p>
            <a:pPr lvl="1"/>
            <a:r>
              <a:rPr lang="nl-NL" dirty="0" smtClean="0"/>
              <a:t>4.2 Gewasbescherming</a:t>
            </a:r>
          </a:p>
          <a:p>
            <a:pPr lvl="1"/>
            <a:r>
              <a:rPr lang="nl-NL" dirty="0" smtClean="0"/>
              <a:t>4.3 Bemesting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730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kort: inhoudsopgave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6752"/>
            <a:ext cx="7869560" cy="455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0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Bemesting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124744"/>
            <a:ext cx="8379035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167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4.6 Grond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Velen van jullie hebben dit weggelaten.</a:t>
            </a:r>
          </a:p>
          <a:p>
            <a:r>
              <a:rPr lang="nl-NL" dirty="0" smtClean="0"/>
              <a:t>Zeg hier iets over!</a:t>
            </a:r>
          </a:p>
          <a:p>
            <a:pPr lvl="1"/>
            <a:r>
              <a:rPr lang="nl-NL" dirty="0" smtClean="0"/>
              <a:t>Ook als het eigen grond is.</a:t>
            </a:r>
          </a:p>
          <a:p>
            <a:pPr lvl="1"/>
            <a:r>
              <a:rPr lang="nl-NL" dirty="0" smtClean="0"/>
              <a:t>Wat voor een soort grond, en de gevolgen?</a:t>
            </a:r>
          </a:p>
          <a:p>
            <a:pPr lvl="1"/>
            <a:r>
              <a:rPr lang="nl-NL" dirty="0" smtClean="0"/>
              <a:t>Wat zijn de pachtprijzen? Waarom belangrijk?</a:t>
            </a:r>
          </a:p>
          <a:p>
            <a:pPr lvl="1"/>
            <a:r>
              <a:rPr lang="nl-NL" dirty="0" smtClean="0"/>
              <a:t>Als je een specifiek perceel hebt, kun je nog preciezer zijn.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5192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Hoever zijn we nu dus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Verslag</a:t>
            </a:r>
          </a:p>
          <a:p>
            <a:pPr lvl="1"/>
            <a:r>
              <a:rPr lang="nl-NL" dirty="0"/>
              <a:t>Nette voorkant (automatisch)</a:t>
            </a:r>
          </a:p>
          <a:p>
            <a:pPr lvl="1"/>
            <a:r>
              <a:rPr lang="nl-NL" dirty="0"/>
              <a:t>Automatische inhoudsopgave</a:t>
            </a:r>
          </a:p>
          <a:p>
            <a:pPr lvl="1"/>
            <a:r>
              <a:rPr lang="nl-NL" dirty="0"/>
              <a:t>Paginanummers</a:t>
            </a:r>
          </a:p>
          <a:p>
            <a:r>
              <a:rPr lang="nl-NL" dirty="0" smtClean="0"/>
              <a:t>Inhoud</a:t>
            </a:r>
            <a:endParaRPr lang="nl-NL" dirty="0"/>
          </a:p>
          <a:p>
            <a:pPr lvl="1"/>
            <a:r>
              <a:rPr lang="nl-NL" dirty="0"/>
              <a:t>3. Opbrengsten</a:t>
            </a:r>
          </a:p>
          <a:p>
            <a:pPr lvl="1"/>
            <a:r>
              <a:rPr lang="nl-NL" dirty="0"/>
              <a:t>4.1 Uitgangsmateriaal</a:t>
            </a:r>
          </a:p>
          <a:p>
            <a:pPr lvl="1"/>
            <a:r>
              <a:rPr lang="nl-NL" dirty="0"/>
              <a:t>4.2 </a:t>
            </a:r>
            <a:r>
              <a:rPr lang="nl-NL" dirty="0" smtClean="0"/>
              <a:t>Gewasbescherming</a:t>
            </a:r>
          </a:p>
          <a:p>
            <a:pPr lvl="1"/>
            <a:r>
              <a:rPr lang="nl-NL" dirty="0" smtClean="0"/>
              <a:t>4.3 Bemesting</a:t>
            </a:r>
          </a:p>
          <a:p>
            <a:pPr lvl="1"/>
            <a:r>
              <a:rPr lang="nl-NL" dirty="0" smtClean="0"/>
              <a:t>4.6 Grond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594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4280</TotalTime>
  <Words>147</Words>
  <Application>Microsoft Office PowerPoint</Application>
  <PresentationFormat>Diavoorstelling (4:3)</PresentationFormat>
  <Paragraphs>41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IBS 2.3 les 5</vt:lpstr>
      <vt:lpstr>Wat hebben we nu gedaan.</vt:lpstr>
      <vt:lpstr>ICT kort: inhoudsopgave</vt:lpstr>
      <vt:lpstr>Bemesting</vt:lpstr>
      <vt:lpstr>4.6 Grond</vt:lpstr>
      <vt:lpstr>Hoever zijn we nu dus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130</cp:revision>
  <dcterms:created xsi:type="dcterms:W3CDTF">2013-11-15T15:05:42Z</dcterms:created>
  <dcterms:modified xsi:type="dcterms:W3CDTF">2018-03-15T12:44:37Z</dcterms:modified>
</cp:coreProperties>
</file>