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0" r:id="rId4"/>
    <p:sldId id="382" r:id="rId5"/>
    <p:sldId id="370" r:id="rId6"/>
    <p:sldId id="383" r:id="rId7"/>
    <p:sldId id="384" r:id="rId8"/>
    <p:sldId id="385" r:id="rId9"/>
    <p:sldId id="386" r:id="rId10"/>
    <p:sldId id="34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endParaRPr lang="nl-NL" sz="6000" dirty="0"/>
          </a:p>
          <a:p>
            <a:r>
              <a:rPr lang="nl-NL" sz="6000" dirty="0" smtClean="0"/>
              <a:t>IBS 2.3 – les </a:t>
            </a:r>
            <a:r>
              <a:rPr lang="nl-NL" sz="6000" dirty="0"/>
              <a:t>1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IBS 2.2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was een moeilijke opdracht.</a:t>
            </a:r>
          </a:p>
          <a:p>
            <a:r>
              <a:rPr lang="nl-NL" dirty="0" smtClean="0"/>
              <a:t>Maar ik lees dat er veel geleerd is. En sommige verslagen waren heel erg goed uitgewerkt.</a:t>
            </a:r>
          </a:p>
          <a:p>
            <a:r>
              <a:rPr lang="nl-NL" dirty="0" smtClean="0"/>
              <a:t>En ook bij de wat mindere cijfers ben ik echt niet ontevreden over wat er opgeschreven is.</a:t>
            </a:r>
          </a:p>
          <a:p>
            <a:r>
              <a:rPr lang="nl-NL" dirty="0" smtClean="0"/>
              <a:t>Over het niveau: jullie kunnen dit aan.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ik binnengekregen?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01510"/>
            <a:ext cx="6840760" cy="523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8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verbeteren de saldobegroting.</a:t>
            </a:r>
          </a:p>
          <a:p>
            <a:r>
              <a:rPr lang="nl-NL" dirty="0" smtClean="0"/>
              <a:t>Elk onderdeel gaan we iets dieper op in dan we gedaan hebben.</a:t>
            </a:r>
          </a:p>
          <a:p>
            <a:r>
              <a:rPr lang="nl-NL" dirty="0" smtClean="0"/>
              <a:t>Trends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Pak de teelt van de vorige periode</a:t>
            </a:r>
          </a:p>
          <a:p>
            <a:pPr marL="514350" indent="-514350">
              <a:buAutoNum type="arabicPeriod"/>
            </a:pPr>
            <a:r>
              <a:rPr lang="nl-NL" dirty="0" smtClean="0"/>
              <a:t>Welk ras ga je kiezen?</a:t>
            </a:r>
          </a:p>
          <a:p>
            <a:pPr marL="514350" indent="-514350">
              <a:buAutoNum type="arabicPeriod"/>
            </a:pPr>
            <a:r>
              <a:rPr lang="nl-NL" dirty="0" smtClean="0"/>
              <a:t>Voor een goed eindresultaat, moet je zorgen voor goed zaad!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5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5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9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3960</TotalTime>
  <Words>188</Words>
  <Application>Microsoft Office PowerPoint</Application>
  <PresentationFormat>Diavoorstelling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Terugblik IBS 2.2</vt:lpstr>
      <vt:lpstr>Wat heb ik binnengekregen?</vt:lpstr>
      <vt:lpstr>Wat gaan we deze periode doen</vt:lpstr>
      <vt:lpstr>Keuze teelt</vt:lpstr>
      <vt:lpstr>PowerPoint-presentatie</vt:lpstr>
      <vt:lpstr>Kosten zaaizaad</vt:lpstr>
      <vt:lpstr>Wat kun je samen doen?</vt:lpstr>
      <vt:lpstr>Het tarief van het zaaien zelf.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113</cp:revision>
  <dcterms:created xsi:type="dcterms:W3CDTF">2013-11-15T15:05:42Z</dcterms:created>
  <dcterms:modified xsi:type="dcterms:W3CDTF">2018-02-08T11:44:43Z</dcterms:modified>
</cp:coreProperties>
</file>