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378" r:id="rId3"/>
    <p:sldId id="370" r:id="rId4"/>
    <p:sldId id="387" r:id="rId5"/>
    <p:sldId id="389" r:id="rId6"/>
    <p:sldId id="388" r:id="rId7"/>
    <p:sldId id="390" r:id="rId8"/>
    <p:sldId id="349" r:id="rId9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47" autoAdjust="0"/>
    <p:restoredTop sz="94660"/>
  </p:normalViewPr>
  <p:slideViewPr>
    <p:cSldViewPr>
      <p:cViewPr varScale="1">
        <p:scale>
          <a:sx n="115" d="100"/>
          <a:sy n="115" d="100"/>
        </p:scale>
        <p:origin x="1356" y="108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dirty="0" smtClean="0"/>
              <a:t>Klik om de ondertitelstijl van het model te bewerken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22-2-2018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1927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22-2-2018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727192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79712" y="332656"/>
            <a:ext cx="6645424" cy="648072"/>
          </a:xfrm>
        </p:spPr>
        <p:txBody>
          <a:bodyPr>
            <a:noAutofit/>
          </a:bodyPr>
          <a:lstStyle>
            <a:lvl1pPr algn="l">
              <a:defRPr sz="2800"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051720" y="1196752"/>
            <a:ext cx="6635080" cy="4929411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22-2-2018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76883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>
            <a:normAutofit/>
          </a:bodyPr>
          <a:lstStyle>
            <a:lvl1pPr algn="l">
              <a:defRPr sz="3600" b="1" cap="all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dirty="0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22-2-2018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573387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22-2-2018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437833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22-2-2018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24101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22-2-2018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942562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22-2-2018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45927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22-2-2018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71061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22-2-2018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45501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FED390-F77C-4CDE-BB93-EE6416285244}" type="datetimeFigureOut">
              <a:rPr lang="nl-NL" smtClean="0"/>
              <a:t>22-2-2018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3308CA-A037-474B-AA6E-6C7C048F3532}" type="slidenum">
              <a:rPr lang="nl-NL" smtClean="0"/>
              <a:t>‹nr.›</a:t>
            </a:fld>
            <a:endParaRPr lang="nl-NL"/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96447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5" r:id="rId6"/>
    <p:sldLayoutId id="2147483656" r:id="rId7"/>
    <p:sldLayoutId id="2147483657" r:id="rId8"/>
    <p:sldLayoutId id="2147483658" r:id="rId9"/>
    <p:sldLayoutId id="2147483659" r:id="rId10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kstvak 1"/>
          <p:cNvSpPr txBox="1"/>
          <p:nvPr/>
        </p:nvSpPr>
        <p:spPr>
          <a:xfrm>
            <a:off x="539552" y="908720"/>
            <a:ext cx="828092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6000" dirty="0" smtClean="0"/>
              <a:t>Tarief berekenen </a:t>
            </a:r>
            <a:r>
              <a:rPr lang="nl-NL" sz="6000" dirty="0" smtClean="0"/>
              <a:t>LG32 </a:t>
            </a:r>
            <a:endParaRPr lang="nl-NL" sz="6000" dirty="0"/>
          </a:p>
          <a:p>
            <a:r>
              <a:rPr lang="nl-NL" sz="6000" dirty="0" smtClean="0"/>
              <a:t>IBS </a:t>
            </a:r>
            <a:r>
              <a:rPr lang="nl-NL" sz="6000" dirty="0" smtClean="0"/>
              <a:t>2.3 </a:t>
            </a:r>
            <a:r>
              <a:rPr lang="nl-NL" sz="6000" dirty="0" smtClean="0"/>
              <a:t>– les </a:t>
            </a:r>
            <a:r>
              <a:rPr lang="nl-NL" sz="6000" dirty="0"/>
              <a:t>2</a:t>
            </a:r>
            <a:endParaRPr lang="nl-NL" sz="6000" dirty="0" smtClean="0"/>
          </a:p>
        </p:txBody>
      </p:sp>
    </p:spTree>
    <p:extLst>
      <p:ext uri="{BB962C8B-B14F-4D97-AF65-F5344CB8AC3E}">
        <p14:creationId xmlns:p14="http://schemas.microsoft.com/office/powerpoint/2010/main" val="4240300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IBS 1.3 les 2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Onderwerpen vorige week</a:t>
            </a:r>
          </a:p>
          <a:p>
            <a:pPr lvl="1"/>
            <a:r>
              <a:rPr lang="nl-NL" dirty="0" smtClean="0"/>
              <a:t>Uitgangsmateriaal </a:t>
            </a:r>
            <a:r>
              <a:rPr lang="nl-NL" dirty="0" smtClean="0"/>
              <a:t>(zaaizaad/pootgoed)</a:t>
            </a:r>
          </a:p>
          <a:p>
            <a:r>
              <a:rPr lang="nl-NL" dirty="0" smtClean="0"/>
              <a:t>Vandaag.</a:t>
            </a:r>
          </a:p>
          <a:p>
            <a:pPr lvl="1"/>
            <a:r>
              <a:rPr lang="nl-NL" dirty="0" smtClean="0"/>
              <a:t>ICT kort. Voorpagina en inhoudsopgave.</a:t>
            </a:r>
          </a:p>
          <a:p>
            <a:pPr lvl="1"/>
            <a:r>
              <a:rPr lang="nl-NL" dirty="0" smtClean="0"/>
              <a:t>Verwerken antwoorden vorige week in verslag.</a:t>
            </a:r>
          </a:p>
          <a:p>
            <a:pPr lvl="1"/>
            <a:r>
              <a:rPr lang="nl-NL" dirty="0" smtClean="0"/>
              <a:t>Opbrengsten</a:t>
            </a:r>
          </a:p>
          <a:p>
            <a:pPr lvl="1"/>
            <a:endParaRPr lang="nl-NL" dirty="0" smtClean="0"/>
          </a:p>
          <a:p>
            <a:pPr marL="0" indent="0">
              <a:buNone/>
            </a:pPr>
            <a:endParaRPr lang="nl-NL" dirty="0" smtClean="0"/>
          </a:p>
        </p:txBody>
      </p:sp>
    </p:spTree>
    <p:extLst>
      <p:ext uri="{BB962C8B-B14F-4D97-AF65-F5344CB8AC3E}">
        <p14:creationId xmlns:p14="http://schemas.microsoft.com/office/powerpoint/2010/main" val="1558578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Uitgangsmateriaal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AutoNum type="arabicPeriod"/>
            </a:pPr>
            <a:r>
              <a:rPr lang="nl-NL" dirty="0" smtClean="0"/>
              <a:t>Welk ras ga je kiezen en nog belangrijker: waarom?</a:t>
            </a:r>
          </a:p>
          <a:p>
            <a:pPr marL="514350" indent="-514350">
              <a:buAutoNum type="arabicPeriod"/>
            </a:pPr>
            <a:r>
              <a:rPr lang="nl-NL" dirty="0" smtClean="0"/>
              <a:t>Hoeveel heb je nodig?</a:t>
            </a:r>
          </a:p>
          <a:p>
            <a:pPr marL="514350" indent="-514350">
              <a:buAutoNum type="arabicPeriod"/>
            </a:pPr>
            <a:r>
              <a:rPr lang="nl-NL" dirty="0" smtClean="0"/>
              <a:t>Wat is de prijs?</a:t>
            </a:r>
          </a:p>
          <a:p>
            <a:pPr marL="514350" indent="-514350">
              <a:buAutoNum type="arabicPeriod"/>
            </a:pPr>
            <a:r>
              <a:rPr lang="nl-NL" dirty="0" smtClean="0"/>
              <a:t>Eventuele andere opmerkingen.</a:t>
            </a:r>
          </a:p>
          <a:p>
            <a:pPr marL="914400" lvl="1" indent="-514350">
              <a:buAutoNum type="arabicPeriod"/>
            </a:pPr>
            <a:r>
              <a:rPr lang="nl-NL" dirty="0" smtClean="0"/>
              <a:t>Gezamenlijke bewerking</a:t>
            </a:r>
          </a:p>
          <a:p>
            <a:pPr marL="914400" lvl="1" indent="-514350">
              <a:buAutoNum type="arabicPeriod"/>
            </a:pPr>
            <a:r>
              <a:rPr lang="nl-NL" dirty="0" smtClean="0"/>
              <a:t>Coating</a:t>
            </a:r>
          </a:p>
          <a:p>
            <a:pPr marL="514350" indent="-514350">
              <a:buAutoNum type="arabicPeriod"/>
            </a:pPr>
            <a:r>
              <a:rPr lang="nl-NL" dirty="0" smtClean="0"/>
              <a:t>Bronvermelding</a:t>
            </a:r>
          </a:p>
          <a:p>
            <a:pPr marL="514350" indent="-514350">
              <a:buAutoNum type="arabicPeriod"/>
            </a:pPr>
            <a:endParaRPr lang="nl-NL" dirty="0" smtClean="0"/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894899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ICT kort: voorblad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7624" y="1196752"/>
            <a:ext cx="6730318" cy="39604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589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ICT kort: inhoudsopgave 1 van 2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79512" y="1132941"/>
            <a:ext cx="6635080" cy="4929411"/>
          </a:xfrm>
        </p:spPr>
        <p:txBody>
          <a:bodyPr/>
          <a:lstStyle/>
          <a:p>
            <a:pPr marL="0" indent="0">
              <a:buNone/>
            </a:pPr>
            <a:r>
              <a:rPr lang="nl-NL" dirty="0" smtClean="0"/>
              <a:t>1.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2.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1+2 = 3</a:t>
            </a:r>
            <a:endParaRPr lang="nl-NL" dirty="0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9175" y="1098126"/>
            <a:ext cx="8524825" cy="989341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5575" y="2302629"/>
            <a:ext cx="5044329" cy="1774443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23728" y="4354348"/>
            <a:ext cx="2304256" cy="1946699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424833" y="4292234"/>
            <a:ext cx="2779517" cy="23870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7154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ICT kort: inhoudsopgave 2 van 2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5576" y="1196752"/>
            <a:ext cx="7869560" cy="45507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407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Opbrengsten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Hoeveelheid in tonnen/kuub</a:t>
            </a:r>
          </a:p>
          <a:p>
            <a:r>
              <a:rPr lang="nl-NL" dirty="0" smtClean="0"/>
              <a:t>Prijs per eenheid</a:t>
            </a:r>
          </a:p>
          <a:p>
            <a:endParaRPr lang="nl-NL" dirty="0"/>
          </a:p>
          <a:p>
            <a:r>
              <a:rPr lang="nl-NL" dirty="0" smtClean="0"/>
              <a:t>Hoe was het vorige jaren?</a:t>
            </a:r>
          </a:p>
          <a:p>
            <a:r>
              <a:rPr lang="nl-NL" dirty="0" smtClean="0"/>
              <a:t>Waarvan afhankelijk?</a:t>
            </a:r>
          </a:p>
          <a:p>
            <a:endParaRPr lang="nl-NL" dirty="0"/>
          </a:p>
          <a:p>
            <a:r>
              <a:rPr lang="nl-NL" dirty="0" smtClean="0"/>
              <a:t>Van welke prijs en welke hoeveelheid ga je uit en waarom?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446338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Dat was ‘m!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Dagge bedankt zijt, da witte.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267621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4026</TotalTime>
  <Words>131</Words>
  <Application>Microsoft Office PowerPoint</Application>
  <PresentationFormat>Diavoorstelling (4:3)</PresentationFormat>
  <Paragraphs>38</Paragraphs>
  <Slides>8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8</vt:i4>
      </vt:variant>
    </vt:vector>
  </HeadingPairs>
  <TitlesOfParts>
    <vt:vector size="11" baseType="lpstr">
      <vt:lpstr>Arial</vt:lpstr>
      <vt:lpstr>Calibri</vt:lpstr>
      <vt:lpstr>Kantoorthema</vt:lpstr>
      <vt:lpstr>PowerPoint-presentatie</vt:lpstr>
      <vt:lpstr>IBS 1.3 les 2</vt:lpstr>
      <vt:lpstr>Uitgangsmateriaal</vt:lpstr>
      <vt:lpstr>ICT kort: voorblad</vt:lpstr>
      <vt:lpstr>ICT kort: inhoudsopgave 1 van 2</vt:lpstr>
      <vt:lpstr>ICT kort: inhoudsopgave 2 van 2</vt:lpstr>
      <vt:lpstr>Opbrengsten</vt:lpstr>
      <vt:lpstr>Dat was ‘m!</vt:lpstr>
    </vt:vector>
  </TitlesOfParts>
  <Company>Helicon Opleidingen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Miriam Oostdijk</dc:creator>
  <cp:lastModifiedBy>Elon van  Erp</cp:lastModifiedBy>
  <cp:revision>117</cp:revision>
  <dcterms:created xsi:type="dcterms:W3CDTF">2013-11-15T15:05:42Z</dcterms:created>
  <dcterms:modified xsi:type="dcterms:W3CDTF">2018-02-22T09:31:45Z</dcterms:modified>
</cp:coreProperties>
</file>