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391" r:id="rId3"/>
    <p:sldId id="392" r:id="rId4"/>
    <p:sldId id="393" r:id="rId5"/>
    <p:sldId id="394" r:id="rId6"/>
    <p:sldId id="395" r:id="rId7"/>
    <p:sldId id="396" r:id="rId8"/>
    <p:sldId id="397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47" autoAdjust="0"/>
    <p:restoredTop sz="94660"/>
  </p:normalViewPr>
  <p:slideViewPr>
    <p:cSldViewPr>
      <p:cViewPr varScale="1">
        <p:scale>
          <a:sx n="115" d="100"/>
          <a:sy n="115" d="100"/>
        </p:scale>
        <p:origin x="1356" y="10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1-3-2018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kstvak 1"/>
          <p:cNvSpPr txBox="1"/>
          <p:nvPr/>
        </p:nvSpPr>
        <p:spPr>
          <a:xfrm>
            <a:off x="539552" y="908720"/>
            <a:ext cx="828092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6000" dirty="0" smtClean="0"/>
              <a:t>Tarief berekenen LG32 </a:t>
            </a:r>
            <a:endParaRPr lang="nl-NL" sz="6000" dirty="0"/>
          </a:p>
          <a:p>
            <a:r>
              <a:rPr lang="nl-NL" sz="6000" dirty="0" smtClean="0"/>
              <a:t>IBS 2.3 – les </a:t>
            </a:r>
            <a:r>
              <a:rPr lang="nl-NL" sz="6000" dirty="0"/>
              <a:t>2</a:t>
            </a:r>
            <a:endParaRPr lang="nl-NL" sz="6000" dirty="0" smtClean="0"/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IBS </a:t>
            </a:r>
            <a:r>
              <a:rPr lang="nl-NL" dirty="0" smtClean="0"/>
              <a:t>2.3 </a:t>
            </a:r>
            <a:r>
              <a:rPr lang="nl-NL" dirty="0" smtClean="0"/>
              <a:t>les 3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Onderwerpen vorige week</a:t>
            </a:r>
          </a:p>
          <a:p>
            <a:pPr lvl="1"/>
            <a:r>
              <a:rPr lang="nl-NL" dirty="0" smtClean="0"/>
              <a:t>Voorpagina/Inhoudsopgave</a:t>
            </a:r>
          </a:p>
          <a:p>
            <a:pPr lvl="1"/>
            <a:r>
              <a:rPr lang="nl-NL" dirty="0" smtClean="0"/>
              <a:t>Uitgangsmateriaal</a:t>
            </a:r>
          </a:p>
          <a:p>
            <a:pPr lvl="1"/>
            <a:r>
              <a:rPr lang="nl-NL" dirty="0" smtClean="0"/>
              <a:t>Opbrengsten</a:t>
            </a:r>
          </a:p>
          <a:p>
            <a:r>
              <a:rPr lang="nl-NL" dirty="0" smtClean="0"/>
              <a:t>Vandaag.</a:t>
            </a:r>
          </a:p>
          <a:p>
            <a:pPr lvl="1"/>
            <a:r>
              <a:rPr lang="nl-NL" dirty="0" smtClean="0"/>
              <a:t>ICT kort. Kern van het verslag.</a:t>
            </a:r>
          </a:p>
          <a:p>
            <a:pPr lvl="1"/>
            <a:r>
              <a:rPr lang="nl-NL" dirty="0" smtClean="0"/>
              <a:t>Verwerken antwoorden vorige week in verslag.</a:t>
            </a:r>
          </a:p>
          <a:p>
            <a:pPr lvl="1"/>
            <a:r>
              <a:rPr lang="nl-NL" dirty="0" smtClean="0"/>
              <a:t>Gewasbescherming</a:t>
            </a:r>
          </a:p>
          <a:p>
            <a:pPr lvl="1"/>
            <a:endParaRPr lang="nl-NL" dirty="0" smtClean="0"/>
          </a:p>
          <a:p>
            <a:pPr marL="0" indent="0"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052702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ICT kort: inhoudsopgave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55576" y="1196752"/>
            <a:ext cx="7869560" cy="4550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472854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ICT kort</a:t>
            </a:r>
            <a:endParaRPr lang="nl-NL" dirty="0"/>
          </a:p>
        </p:txBody>
      </p:sp>
      <p:sp>
        <p:nvSpPr>
          <p:cNvPr id="4" name="Tijdelijke aanduiding voor inhoud 2"/>
          <p:cNvSpPr txBox="1">
            <a:spLocks/>
          </p:cNvSpPr>
          <p:nvPr/>
        </p:nvSpPr>
        <p:spPr>
          <a:xfrm>
            <a:off x="2204120" y="1349152"/>
            <a:ext cx="6635080" cy="492941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4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nl-NL" dirty="0" smtClean="0"/>
              <a:t>Kern</a:t>
            </a:r>
          </a:p>
          <a:p>
            <a:pPr lvl="1"/>
            <a:r>
              <a:rPr lang="nl-NL" dirty="0" smtClean="0"/>
              <a:t>Begin een (langer) hoofdstuk met een inleiding, wat ga je zeggen in dat hoofdstuk</a:t>
            </a:r>
          </a:p>
          <a:p>
            <a:pPr lvl="1"/>
            <a:r>
              <a:rPr lang="nl-NL" dirty="0" smtClean="0"/>
              <a:t>Begin dus niet met een plaatje of een tabel.</a:t>
            </a:r>
          </a:p>
          <a:p>
            <a:pPr lvl="1"/>
            <a:r>
              <a:rPr lang="nl-NL" dirty="0" smtClean="0"/>
              <a:t>Bronvermelding! Waar haal je de info vandaan? Gebruik altijd eigen woorden.</a:t>
            </a:r>
          </a:p>
          <a:p>
            <a:pPr lvl="1"/>
            <a:r>
              <a:rPr lang="nl-NL" dirty="0" smtClean="0"/>
              <a:t>Sluit een hoofdstuk ook af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7895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Opbrengsten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Hoeveelheid in tonnen/kuub</a:t>
            </a:r>
          </a:p>
          <a:p>
            <a:r>
              <a:rPr lang="nl-NL" dirty="0" smtClean="0"/>
              <a:t>Prijs per eenheid</a:t>
            </a:r>
          </a:p>
          <a:p>
            <a:endParaRPr lang="nl-NL" dirty="0"/>
          </a:p>
          <a:p>
            <a:r>
              <a:rPr lang="nl-NL" dirty="0" smtClean="0"/>
              <a:t>Hoe was het vorige jaren?</a:t>
            </a:r>
          </a:p>
          <a:p>
            <a:r>
              <a:rPr lang="nl-NL" dirty="0" smtClean="0"/>
              <a:t>Waarvan afhankelijk?</a:t>
            </a:r>
          </a:p>
          <a:p>
            <a:endParaRPr lang="nl-NL" dirty="0"/>
          </a:p>
          <a:p>
            <a:r>
              <a:rPr lang="nl-NL" dirty="0" smtClean="0"/>
              <a:t>Van welke prijs en welke hoeveelheid ga je uit en waarom?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1312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Gewasbescherming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Hoeveel heb je meegenomen in je tariefberekening</a:t>
            </a:r>
          </a:p>
          <a:p>
            <a:pPr lvl="1"/>
            <a:r>
              <a:rPr lang="nl-NL" dirty="0" smtClean="0"/>
              <a:t>Welke middelen</a:t>
            </a:r>
          </a:p>
          <a:p>
            <a:pPr lvl="1"/>
            <a:r>
              <a:rPr lang="nl-NL" dirty="0" smtClean="0"/>
              <a:t>Hoe vaak spuiten?</a:t>
            </a:r>
          </a:p>
          <a:p>
            <a:pPr lvl="1"/>
            <a:r>
              <a:rPr lang="nl-NL" dirty="0" smtClean="0"/>
              <a:t>Wat zijn de kosten hiervan?</a:t>
            </a:r>
          </a:p>
          <a:p>
            <a:pPr lvl="1"/>
            <a:endParaRPr lang="nl-NL" dirty="0"/>
          </a:p>
          <a:p>
            <a:r>
              <a:rPr lang="nl-NL" dirty="0" smtClean="0"/>
              <a:t>Ook hier: niet elk jaar hetzelfde.</a:t>
            </a:r>
          </a:p>
          <a:p>
            <a:pPr lvl="1"/>
            <a:r>
              <a:rPr lang="nl-NL" dirty="0" smtClean="0"/>
              <a:t>Ga uit van het meest voorkomende</a:t>
            </a:r>
          </a:p>
          <a:p>
            <a:pPr lvl="1"/>
            <a:r>
              <a:rPr lang="nl-NL" dirty="0" smtClean="0"/>
              <a:t>Houd in bij de conclusie van je saldo in je achterhoofd dat het tegen kan vallen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29565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Hoever zijn we nu dus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Verslag</a:t>
            </a:r>
          </a:p>
          <a:p>
            <a:pPr lvl="1"/>
            <a:r>
              <a:rPr lang="nl-NL" dirty="0" smtClean="0"/>
              <a:t>Nette voorkant (automatisch)</a:t>
            </a:r>
          </a:p>
          <a:p>
            <a:pPr lvl="1"/>
            <a:r>
              <a:rPr lang="nl-NL" dirty="0" smtClean="0"/>
              <a:t>Automatische inhoudsopgave</a:t>
            </a:r>
          </a:p>
          <a:p>
            <a:pPr lvl="1"/>
            <a:r>
              <a:rPr lang="nl-NL" dirty="0" smtClean="0"/>
              <a:t>Paginanummers</a:t>
            </a:r>
          </a:p>
          <a:p>
            <a:pPr lvl="1"/>
            <a:r>
              <a:rPr lang="nl-NL" dirty="0" smtClean="0"/>
              <a:t>Nette opbouw hoofdstuk(ken)</a:t>
            </a:r>
          </a:p>
          <a:p>
            <a:r>
              <a:rPr lang="nl-NL" dirty="0" smtClean="0"/>
              <a:t>Inhoud</a:t>
            </a:r>
          </a:p>
          <a:p>
            <a:pPr lvl="1"/>
            <a:r>
              <a:rPr lang="nl-NL" dirty="0" smtClean="0"/>
              <a:t>Opbrengsten</a:t>
            </a:r>
          </a:p>
          <a:p>
            <a:pPr lvl="1"/>
            <a:r>
              <a:rPr lang="nl-NL" dirty="0" smtClean="0"/>
              <a:t>Uitgangsmateriaal</a:t>
            </a:r>
          </a:p>
          <a:p>
            <a:pPr lvl="1"/>
            <a:r>
              <a:rPr lang="nl-NL" dirty="0" smtClean="0"/>
              <a:t>Gewasbescherming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3514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 was ‘m!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Dagge bedankt zijt, da witte.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99356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4027</TotalTime>
  <Words>201</Words>
  <Application>Microsoft Office PowerPoint</Application>
  <PresentationFormat>Diavoorstelling (4:3)</PresentationFormat>
  <Paragraphs>47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1" baseType="lpstr">
      <vt:lpstr>Arial</vt:lpstr>
      <vt:lpstr>Calibri</vt:lpstr>
      <vt:lpstr>Kantoorthema</vt:lpstr>
      <vt:lpstr>PowerPoint-presentatie</vt:lpstr>
      <vt:lpstr>IBS 2.3 les 3</vt:lpstr>
      <vt:lpstr>ICT kort: inhoudsopgave</vt:lpstr>
      <vt:lpstr>ICT kort</vt:lpstr>
      <vt:lpstr>Opbrengsten</vt:lpstr>
      <vt:lpstr>Gewasbescherming</vt:lpstr>
      <vt:lpstr>Hoever zijn we nu dus</vt:lpstr>
      <vt:lpstr>Dat was ‘m!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Elon van  Erp</cp:lastModifiedBy>
  <cp:revision>118</cp:revision>
  <dcterms:created xsi:type="dcterms:W3CDTF">2013-11-15T15:05:42Z</dcterms:created>
  <dcterms:modified xsi:type="dcterms:W3CDTF">2018-03-01T12:29:11Z</dcterms:modified>
</cp:coreProperties>
</file>