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8" r:id="rId4"/>
    <p:sldId id="261" r:id="rId5"/>
    <p:sldId id="260" r:id="rId6"/>
    <p:sldId id="262" r:id="rId7"/>
    <p:sldId id="263" r:id="rId8"/>
    <p:sldId id="264" r:id="rId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5" autoAdjust="0"/>
    <p:restoredTop sz="94727" autoAdjust="0"/>
  </p:normalViewPr>
  <p:slideViewPr>
    <p:cSldViewPr>
      <p:cViewPr varScale="1">
        <p:scale>
          <a:sx n="68" d="100"/>
          <a:sy n="68" d="100"/>
        </p:scale>
        <p:origin x="-1404" y="-96"/>
      </p:cViewPr>
      <p:guideLst>
        <p:guide orient="horz" pos="2160"/>
        <p:guide pos="2880"/>
      </p:guideLst>
    </p:cSldViewPr>
  </p:slideViewPr>
  <p:outlineViewPr>
    <p:cViewPr>
      <p:scale>
        <a:sx n="33" d="100"/>
        <a:sy n="33" d="100"/>
      </p:scale>
      <p:origin x="0" y="33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gradFill rotWithShape="0">
          <a:gsLst>
            <a:gs pos="0">
              <a:schemeClr val="bg2"/>
            </a:gs>
            <a:gs pos="50000">
              <a:schemeClr val="bg1"/>
            </a:gs>
            <a:gs pos="100000">
              <a:schemeClr val="bg2"/>
            </a:gs>
          </a:gsLst>
          <a:lin ang="0" scaled="1"/>
        </a:gra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invGray">
          <a:xfrm>
            <a:off x="8783638" y="444500"/>
            <a:ext cx="360362" cy="3152775"/>
          </a:xfrm>
          <a:prstGeom prst="rect">
            <a:avLst/>
          </a:prstGeom>
          <a:gradFill rotWithShape="0">
            <a:gsLst>
              <a:gs pos="0">
                <a:schemeClr val="bg2"/>
              </a:gs>
              <a:gs pos="50000">
                <a:schemeClr val="hlink"/>
              </a:gs>
              <a:gs pos="100000">
                <a:schemeClr val="bg2"/>
              </a:gs>
            </a:gsLst>
            <a:lin ang="0" scaled="1"/>
          </a:gra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nl-NL"/>
          </a:p>
        </p:txBody>
      </p:sp>
      <p:sp>
        <p:nvSpPr>
          <p:cNvPr id="3075" name="Freeform 3"/>
          <p:cNvSpPr>
            <a:spLocks/>
          </p:cNvSpPr>
          <p:nvPr/>
        </p:nvSpPr>
        <p:spPr bwMode="invGray">
          <a:xfrm>
            <a:off x="0" y="0"/>
            <a:ext cx="9144000" cy="2133600"/>
          </a:xfrm>
          <a:custGeom>
            <a:avLst/>
            <a:gdLst>
              <a:gd name="T0" fmla="*/ 0 w 5760"/>
              <a:gd name="T1" fmla="*/ 0 h 1104"/>
              <a:gd name="T2" fmla="*/ 5760 w 5760"/>
              <a:gd name="T3" fmla="*/ 0 h 1104"/>
              <a:gd name="T4" fmla="*/ 5760 w 5760"/>
              <a:gd name="T5" fmla="*/ 720 h 1104"/>
              <a:gd name="T6" fmla="*/ 3600 w 5760"/>
              <a:gd name="T7" fmla="*/ 624 h 1104"/>
              <a:gd name="T8" fmla="*/ 0 w 5760"/>
              <a:gd name="T9" fmla="*/ 1000 h 1104"/>
              <a:gd name="T10" fmla="*/ 0 w 5760"/>
              <a:gd name="T11" fmla="*/ 0 h 1104"/>
            </a:gdLst>
            <a:ahLst/>
            <a:cxnLst>
              <a:cxn ang="0">
                <a:pos x="T0" y="T1"/>
              </a:cxn>
              <a:cxn ang="0">
                <a:pos x="T2" y="T3"/>
              </a:cxn>
              <a:cxn ang="0">
                <a:pos x="T4" y="T5"/>
              </a:cxn>
              <a:cxn ang="0">
                <a:pos x="T6" y="T7"/>
              </a:cxn>
              <a:cxn ang="0">
                <a:pos x="T8" y="T9"/>
              </a:cxn>
              <a:cxn ang="0">
                <a:pos x="T10" y="T11"/>
              </a:cxn>
            </a:cxnLst>
            <a:rect l="0" t="0" r="r" b="b"/>
            <a:pathLst>
              <a:path w="5760" h="1104">
                <a:moveTo>
                  <a:pt x="0" y="0"/>
                </a:moveTo>
                <a:lnTo>
                  <a:pt x="5760" y="0"/>
                </a:lnTo>
                <a:lnTo>
                  <a:pt x="5760" y="720"/>
                </a:lnTo>
                <a:cubicBezTo>
                  <a:pt x="5400" y="824"/>
                  <a:pt x="4560" y="577"/>
                  <a:pt x="3600" y="624"/>
                </a:cubicBezTo>
                <a:cubicBezTo>
                  <a:pt x="2640" y="671"/>
                  <a:pt x="600" y="1104"/>
                  <a:pt x="0" y="1000"/>
                </a:cubicBezTo>
                <a:lnTo>
                  <a:pt x="0" y="0"/>
                </a:lnTo>
                <a:close/>
              </a:path>
            </a:pathLst>
          </a:custGeom>
          <a:gradFill rotWithShape="0">
            <a:gsLst>
              <a:gs pos="0">
                <a:schemeClr val="bg2"/>
              </a:gs>
              <a:gs pos="50000">
                <a:schemeClr val="bg1"/>
              </a:gs>
              <a:gs pos="100000">
                <a:schemeClr val="bg2"/>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nl-NL"/>
          </a:p>
        </p:txBody>
      </p:sp>
      <p:sp>
        <p:nvSpPr>
          <p:cNvPr id="3076" name="Freeform 4"/>
          <p:cNvSpPr>
            <a:spLocks/>
          </p:cNvSpPr>
          <p:nvPr/>
        </p:nvSpPr>
        <p:spPr bwMode="invGray">
          <a:xfrm>
            <a:off x="0" y="1163638"/>
            <a:ext cx="9144000" cy="5694362"/>
          </a:xfrm>
          <a:custGeom>
            <a:avLst/>
            <a:gdLst>
              <a:gd name="T0" fmla="*/ 0 w 5760"/>
              <a:gd name="T1" fmla="*/ 582 h 3587"/>
              <a:gd name="T2" fmla="*/ 2640 w 5760"/>
              <a:gd name="T3" fmla="*/ 267 h 3587"/>
              <a:gd name="T4" fmla="*/ 3373 w 5760"/>
              <a:gd name="T5" fmla="*/ 160 h 3587"/>
              <a:gd name="T6" fmla="*/ 5760 w 5760"/>
              <a:gd name="T7" fmla="*/ 358 h 3587"/>
              <a:gd name="T8" fmla="*/ 5760 w 5760"/>
              <a:gd name="T9" fmla="*/ 3587 h 3587"/>
              <a:gd name="T10" fmla="*/ 0 w 5760"/>
              <a:gd name="T11" fmla="*/ 3587 h 3587"/>
              <a:gd name="T12" fmla="*/ 0 w 5760"/>
              <a:gd name="T13" fmla="*/ 582 h 3587"/>
            </a:gdLst>
            <a:ahLst/>
            <a:cxnLst>
              <a:cxn ang="0">
                <a:pos x="T0" y="T1"/>
              </a:cxn>
              <a:cxn ang="0">
                <a:pos x="T2" y="T3"/>
              </a:cxn>
              <a:cxn ang="0">
                <a:pos x="T4" y="T5"/>
              </a:cxn>
              <a:cxn ang="0">
                <a:pos x="T6" y="T7"/>
              </a:cxn>
              <a:cxn ang="0">
                <a:pos x="T8" y="T9"/>
              </a:cxn>
              <a:cxn ang="0">
                <a:pos x="T10" y="T11"/>
              </a:cxn>
              <a:cxn ang="0">
                <a:pos x="T12" y="T13"/>
              </a:cxn>
            </a:cxnLst>
            <a:rect l="0" t="0" r="r" b="b"/>
            <a:pathLst>
              <a:path w="5760" h="3587">
                <a:moveTo>
                  <a:pt x="0" y="582"/>
                </a:moveTo>
                <a:cubicBezTo>
                  <a:pt x="1027" y="680"/>
                  <a:pt x="1960" y="387"/>
                  <a:pt x="2640" y="267"/>
                </a:cubicBezTo>
                <a:cubicBezTo>
                  <a:pt x="2640" y="267"/>
                  <a:pt x="3268" y="180"/>
                  <a:pt x="3373" y="160"/>
                </a:cubicBezTo>
                <a:cubicBezTo>
                  <a:pt x="4120" y="0"/>
                  <a:pt x="5280" y="358"/>
                  <a:pt x="5760" y="358"/>
                </a:cubicBezTo>
                <a:lnTo>
                  <a:pt x="5760" y="3587"/>
                </a:lnTo>
                <a:lnTo>
                  <a:pt x="0" y="3587"/>
                </a:lnTo>
                <a:cubicBezTo>
                  <a:pt x="0" y="3587"/>
                  <a:pt x="0" y="582"/>
                  <a:pt x="0" y="582"/>
                </a:cubicBezTo>
                <a:close/>
              </a:path>
            </a:pathLst>
          </a:custGeom>
          <a:gradFill rotWithShape="0">
            <a:gsLst>
              <a:gs pos="0">
                <a:schemeClr val="bg2"/>
              </a:gs>
              <a:gs pos="50000">
                <a:schemeClr val="bg1"/>
              </a:gs>
              <a:gs pos="100000">
                <a:schemeClr val="bg2"/>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nl-NL"/>
          </a:p>
        </p:txBody>
      </p:sp>
      <p:sp>
        <p:nvSpPr>
          <p:cNvPr id="3077" name="Freeform 5"/>
          <p:cNvSpPr>
            <a:spLocks/>
          </p:cNvSpPr>
          <p:nvPr/>
        </p:nvSpPr>
        <p:spPr bwMode="invGray">
          <a:xfrm>
            <a:off x="0" y="292100"/>
            <a:ext cx="9144000" cy="854075"/>
          </a:xfrm>
          <a:custGeom>
            <a:avLst/>
            <a:gdLst>
              <a:gd name="T0" fmla="*/ 0 w 5760"/>
              <a:gd name="T1" fmla="*/ 163 h 538"/>
              <a:gd name="T2" fmla="*/ 0 w 5760"/>
              <a:gd name="T3" fmla="*/ 403 h 538"/>
              <a:gd name="T4" fmla="*/ 1773 w 5760"/>
              <a:gd name="T5" fmla="*/ 443 h 538"/>
              <a:gd name="T6" fmla="*/ 4573 w 5760"/>
              <a:gd name="T7" fmla="*/ 176 h 538"/>
              <a:gd name="T8" fmla="*/ 5760 w 5760"/>
              <a:gd name="T9" fmla="*/ 536 h 538"/>
              <a:gd name="T10" fmla="*/ 5760 w 5760"/>
              <a:gd name="T11" fmla="*/ 163 h 538"/>
              <a:gd name="T12" fmla="*/ 4560 w 5760"/>
              <a:gd name="T13" fmla="*/ 29 h 538"/>
              <a:gd name="T14" fmla="*/ 1987 w 5760"/>
              <a:gd name="T15" fmla="*/ 336 h 538"/>
              <a:gd name="T16" fmla="*/ 0 w 5760"/>
              <a:gd name="T17" fmla="*/ 163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60" h="538">
                <a:moveTo>
                  <a:pt x="0" y="163"/>
                </a:moveTo>
                <a:lnTo>
                  <a:pt x="0" y="403"/>
                </a:lnTo>
                <a:cubicBezTo>
                  <a:pt x="295" y="450"/>
                  <a:pt x="1011" y="481"/>
                  <a:pt x="1773" y="443"/>
                </a:cubicBezTo>
                <a:cubicBezTo>
                  <a:pt x="2535" y="405"/>
                  <a:pt x="3909" y="161"/>
                  <a:pt x="4573" y="176"/>
                </a:cubicBezTo>
                <a:cubicBezTo>
                  <a:pt x="5237" y="191"/>
                  <a:pt x="5562" y="538"/>
                  <a:pt x="5760" y="536"/>
                </a:cubicBezTo>
                <a:lnTo>
                  <a:pt x="5760" y="163"/>
                </a:lnTo>
                <a:cubicBezTo>
                  <a:pt x="5560" y="79"/>
                  <a:pt x="5189" y="0"/>
                  <a:pt x="4560" y="29"/>
                </a:cubicBezTo>
                <a:cubicBezTo>
                  <a:pt x="3931" y="58"/>
                  <a:pt x="2747" y="314"/>
                  <a:pt x="1987" y="336"/>
                </a:cubicBezTo>
                <a:cubicBezTo>
                  <a:pt x="1227" y="358"/>
                  <a:pt x="414" y="199"/>
                  <a:pt x="0" y="163"/>
                </a:cubicBezTo>
                <a:close/>
              </a:path>
            </a:pathLst>
          </a:custGeom>
          <a:gradFill rotWithShape="0">
            <a:gsLst>
              <a:gs pos="0">
                <a:schemeClr val="bg1"/>
              </a:gs>
              <a:gs pos="50000">
                <a:schemeClr val="bg2"/>
              </a:gs>
              <a:gs pos="100000">
                <a:schemeClr val="bg1"/>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nl-NL"/>
          </a:p>
        </p:txBody>
      </p:sp>
      <p:sp>
        <p:nvSpPr>
          <p:cNvPr id="3078" name="Freeform 6"/>
          <p:cNvSpPr>
            <a:spLocks/>
          </p:cNvSpPr>
          <p:nvPr/>
        </p:nvSpPr>
        <p:spPr bwMode="hidden">
          <a:xfrm>
            <a:off x="0" y="2405063"/>
            <a:ext cx="9144000" cy="1069975"/>
          </a:xfrm>
          <a:custGeom>
            <a:avLst/>
            <a:gdLst>
              <a:gd name="T0" fmla="*/ 0 w 5760"/>
              <a:gd name="T1" fmla="*/ 246 h 674"/>
              <a:gd name="T2" fmla="*/ 0 w 5760"/>
              <a:gd name="T3" fmla="*/ 406 h 674"/>
              <a:gd name="T4" fmla="*/ 1280 w 5760"/>
              <a:gd name="T5" fmla="*/ 645 h 674"/>
              <a:gd name="T6" fmla="*/ 1627 w 5760"/>
              <a:gd name="T7" fmla="*/ 580 h 674"/>
              <a:gd name="T8" fmla="*/ 4493 w 5760"/>
              <a:gd name="T9" fmla="*/ 113 h 674"/>
              <a:gd name="T10" fmla="*/ 5760 w 5760"/>
              <a:gd name="T11" fmla="*/ 606 h 674"/>
              <a:gd name="T12" fmla="*/ 5760 w 5760"/>
              <a:gd name="T13" fmla="*/ 233 h 674"/>
              <a:gd name="T14" fmla="*/ 4040 w 5760"/>
              <a:gd name="T15" fmla="*/ 33 h 674"/>
              <a:gd name="T16" fmla="*/ 1093 w 5760"/>
              <a:gd name="T17" fmla="*/ 433 h 674"/>
              <a:gd name="T18" fmla="*/ 0 w 5760"/>
              <a:gd name="T19" fmla="*/ 246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674">
                <a:moveTo>
                  <a:pt x="0" y="246"/>
                </a:moveTo>
                <a:lnTo>
                  <a:pt x="0" y="406"/>
                </a:lnTo>
                <a:cubicBezTo>
                  <a:pt x="213" y="463"/>
                  <a:pt x="1009" y="616"/>
                  <a:pt x="1280" y="645"/>
                </a:cubicBezTo>
                <a:cubicBezTo>
                  <a:pt x="1551" y="674"/>
                  <a:pt x="1092" y="669"/>
                  <a:pt x="1627" y="580"/>
                </a:cubicBezTo>
                <a:cubicBezTo>
                  <a:pt x="2162" y="491"/>
                  <a:pt x="3804" y="109"/>
                  <a:pt x="4493" y="113"/>
                </a:cubicBezTo>
                <a:cubicBezTo>
                  <a:pt x="5182" y="117"/>
                  <a:pt x="5549" y="586"/>
                  <a:pt x="5760" y="606"/>
                </a:cubicBezTo>
                <a:lnTo>
                  <a:pt x="5760" y="233"/>
                </a:lnTo>
                <a:cubicBezTo>
                  <a:pt x="5471" y="158"/>
                  <a:pt x="4818" y="0"/>
                  <a:pt x="4040" y="33"/>
                </a:cubicBezTo>
                <a:cubicBezTo>
                  <a:pt x="3262" y="66"/>
                  <a:pt x="1766" y="398"/>
                  <a:pt x="1093" y="433"/>
                </a:cubicBezTo>
                <a:cubicBezTo>
                  <a:pt x="420" y="468"/>
                  <a:pt x="228" y="285"/>
                  <a:pt x="0" y="246"/>
                </a:cubicBezTo>
                <a:close/>
              </a:path>
            </a:pathLst>
          </a:custGeom>
          <a:gradFill rotWithShape="0">
            <a:gsLst>
              <a:gs pos="0">
                <a:schemeClr val="bg1"/>
              </a:gs>
              <a:gs pos="50000">
                <a:schemeClr val="accent2"/>
              </a:gs>
              <a:gs pos="100000">
                <a:schemeClr val="bg1"/>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nl-NL"/>
          </a:p>
        </p:txBody>
      </p:sp>
      <p:sp>
        <p:nvSpPr>
          <p:cNvPr id="3079" name="Freeform 7"/>
          <p:cNvSpPr>
            <a:spLocks/>
          </p:cNvSpPr>
          <p:nvPr/>
        </p:nvSpPr>
        <p:spPr bwMode="white">
          <a:xfrm>
            <a:off x="2476500" y="1522413"/>
            <a:ext cx="6667500" cy="5335587"/>
          </a:xfrm>
          <a:custGeom>
            <a:avLst/>
            <a:gdLst>
              <a:gd name="T0" fmla="*/ 0 w 4200"/>
              <a:gd name="T1" fmla="*/ 3361 h 3361"/>
              <a:gd name="T2" fmla="*/ 1054 w 4200"/>
              <a:gd name="T3" fmla="*/ 295 h 3361"/>
              <a:gd name="T4" fmla="*/ 4200 w 4200"/>
              <a:gd name="T5" fmla="*/ 1588 h 3361"/>
              <a:gd name="T6" fmla="*/ 4200 w 4200"/>
              <a:gd name="T7" fmla="*/ 2028 h 3361"/>
              <a:gd name="T8" fmla="*/ 1200 w 4200"/>
              <a:gd name="T9" fmla="*/ 442 h 3361"/>
              <a:gd name="T10" fmla="*/ 347 w 4200"/>
              <a:gd name="T11" fmla="*/ 3361 h 3361"/>
              <a:gd name="T12" fmla="*/ 0 w 4200"/>
              <a:gd name="T13" fmla="*/ 3361 h 3361"/>
            </a:gdLst>
            <a:ahLst/>
            <a:cxnLst>
              <a:cxn ang="0">
                <a:pos x="T0" y="T1"/>
              </a:cxn>
              <a:cxn ang="0">
                <a:pos x="T2" y="T3"/>
              </a:cxn>
              <a:cxn ang="0">
                <a:pos x="T4" y="T5"/>
              </a:cxn>
              <a:cxn ang="0">
                <a:pos x="T6" y="T7"/>
              </a:cxn>
              <a:cxn ang="0">
                <a:pos x="T8" y="T9"/>
              </a:cxn>
              <a:cxn ang="0">
                <a:pos x="T10" y="T11"/>
              </a:cxn>
              <a:cxn ang="0">
                <a:pos x="T12" y="T13"/>
              </a:cxn>
            </a:cxnLst>
            <a:rect l="0" t="0" r="r" b="b"/>
            <a:pathLst>
              <a:path w="4200" h="3361">
                <a:moveTo>
                  <a:pt x="0" y="3361"/>
                </a:moveTo>
                <a:cubicBezTo>
                  <a:pt x="118" y="2850"/>
                  <a:pt x="354" y="590"/>
                  <a:pt x="1054" y="295"/>
                </a:cubicBezTo>
                <a:cubicBezTo>
                  <a:pt x="1754" y="0"/>
                  <a:pt x="3676" y="1299"/>
                  <a:pt x="4200" y="1588"/>
                </a:cubicBezTo>
                <a:lnTo>
                  <a:pt x="4200" y="2028"/>
                </a:lnTo>
                <a:cubicBezTo>
                  <a:pt x="3700" y="1837"/>
                  <a:pt x="1842" y="220"/>
                  <a:pt x="1200" y="442"/>
                </a:cubicBezTo>
                <a:cubicBezTo>
                  <a:pt x="558" y="664"/>
                  <a:pt x="547" y="2875"/>
                  <a:pt x="347" y="3361"/>
                </a:cubicBezTo>
                <a:lnTo>
                  <a:pt x="0" y="3361"/>
                </a:lnTo>
                <a:close/>
              </a:path>
            </a:pathLst>
          </a:custGeom>
          <a:gradFill rotWithShape="0">
            <a:gsLst>
              <a:gs pos="0">
                <a:schemeClr val="accent2"/>
              </a:gs>
              <a:gs pos="50000">
                <a:schemeClr val="bg1"/>
              </a:gs>
              <a:gs pos="100000">
                <a:schemeClr val="accent2"/>
              </a:gs>
            </a:gsLst>
            <a:lin ang="5400000" scaled="1"/>
          </a:gra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nl-NL"/>
          </a:p>
        </p:txBody>
      </p:sp>
      <p:sp>
        <p:nvSpPr>
          <p:cNvPr id="3080" name="Freeform 8"/>
          <p:cNvSpPr>
            <a:spLocks/>
          </p:cNvSpPr>
          <p:nvPr/>
        </p:nvSpPr>
        <p:spPr bwMode="invGray">
          <a:xfrm>
            <a:off x="0" y="3443288"/>
            <a:ext cx="9144000" cy="3055937"/>
          </a:xfrm>
          <a:custGeom>
            <a:avLst/>
            <a:gdLst>
              <a:gd name="T0" fmla="*/ 0 w 5760"/>
              <a:gd name="T1" fmla="*/ 804 h 1925"/>
              <a:gd name="T2" fmla="*/ 0 w 5760"/>
              <a:gd name="T3" fmla="*/ 991 h 1925"/>
              <a:gd name="T4" fmla="*/ 1547 w 5760"/>
              <a:gd name="T5" fmla="*/ 1818 h 1925"/>
              <a:gd name="T6" fmla="*/ 3253 w 5760"/>
              <a:gd name="T7" fmla="*/ 351 h 1925"/>
              <a:gd name="T8" fmla="*/ 5760 w 5760"/>
              <a:gd name="T9" fmla="*/ 1537 h 1925"/>
              <a:gd name="T10" fmla="*/ 5760 w 5760"/>
              <a:gd name="T11" fmla="*/ 1151 h 1925"/>
              <a:gd name="T12" fmla="*/ 3240 w 5760"/>
              <a:gd name="T13" fmla="*/ 84 h 1925"/>
              <a:gd name="T14" fmla="*/ 1573 w 5760"/>
              <a:gd name="T15" fmla="*/ 1671 h 1925"/>
              <a:gd name="T16" fmla="*/ 0 w 5760"/>
              <a:gd name="T17" fmla="*/ 804 h 19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60" h="1925">
                <a:moveTo>
                  <a:pt x="0" y="804"/>
                </a:moveTo>
                <a:lnTo>
                  <a:pt x="0" y="991"/>
                </a:lnTo>
                <a:cubicBezTo>
                  <a:pt x="258" y="1160"/>
                  <a:pt x="1005" y="1925"/>
                  <a:pt x="1547" y="1818"/>
                </a:cubicBezTo>
                <a:cubicBezTo>
                  <a:pt x="2089" y="1711"/>
                  <a:pt x="2551" y="398"/>
                  <a:pt x="3253" y="351"/>
                </a:cubicBezTo>
                <a:cubicBezTo>
                  <a:pt x="3955" y="304"/>
                  <a:pt x="5342" y="1404"/>
                  <a:pt x="5760" y="1537"/>
                </a:cubicBezTo>
                <a:lnTo>
                  <a:pt x="5760" y="1151"/>
                </a:lnTo>
                <a:cubicBezTo>
                  <a:pt x="5405" y="1124"/>
                  <a:pt x="3982" y="0"/>
                  <a:pt x="3240" y="84"/>
                </a:cubicBezTo>
                <a:cubicBezTo>
                  <a:pt x="2542" y="171"/>
                  <a:pt x="2113" y="1551"/>
                  <a:pt x="1573" y="1671"/>
                </a:cubicBezTo>
                <a:cubicBezTo>
                  <a:pt x="1033" y="1791"/>
                  <a:pt x="262" y="826"/>
                  <a:pt x="0" y="804"/>
                </a:cubicBezTo>
                <a:close/>
              </a:path>
            </a:pathLst>
          </a:custGeom>
          <a:gradFill rotWithShape="0">
            <a:gsLst>
              <a:gs pos="0">
                <a:schemeClr val="bg1"/>
              </a:gs>
              <a:gs pos="50000">
                <a:schemeClr val="accent2"/>
              </a:gs>
              <a:gs pos="100000">
                <a:schemeClr val="bg1"/>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nl-NL"/>
          </a:p>
        </p:txBody>
      </p:sp>
      <p:sp>
        <p:nvSpPr>
          <p:cNvPr id="3081" name="Freeform 9"/>
          <p:cNvSpPr>
            <a:spLocks/>
          </p:cNvSpPr>
          <p:nvPr/>
        </p:nvSpPr>
        <p:spPr bwMode="white">
          <a:xfrm>
            <a:off x="0" y="3552825"/>
            <a:ext cx="6237288" cy="3365500"/>
          </a:xfrm>
          <a:custGeom>
            <a:avLst/>
            <a:gdLst>
              <a:gd name="T0" fmla="*/ 0 w 4196"/>
              <a:gd name="T1" fmla="*/ 415 h 2120"/>
              <a:gd name="T2" fmla="*/ 0 w 4196"/>
              <a:gd name="T3" fmla="*/ 508 h 2120"/>
              <a:gd name="T4" fmla="*/ 1933 w 4196"/>
              <a:gd name="T5" fmla="*/ 229 h 2120"/>
              <a:gd name="T6" fmla="*/ 3920 w 4196"/>
              <a:gd name="T7" fmla="*/ 1055 h 2120"/>
              <a:gd name="T8" fmla="*/ 3587 w 4196"/>
              <a:gd name="T9" fmla="*/ 2082 h 2120"/>
              <a:gd name="T10" fmla="*/ 3947 w 4196"/>
              <a:gd name="T11" fmla="*/ 829 h 2120"/>
              <a:gd name="T12" fmla="*/ 2253 w 4196"/>
              <a:gd name="T13" fmla="*/ 69 h 2120"/>
              <a:gd name="T14" fmla="*/ 0 w 4196"/>
              <a:gd name="T15" fmla="*/ 415 h 2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6" h="2120">
                <a:moveTo>
                  <a:pt x="0" y="415"/>
                </a:moveTo>
                <a:lnTo>
                  <a:pt x="0" y="508"/>
                </a:lnTo>
                <a:cubicBezTo>
                  <a:pt x="160" y="577"/>
                  <a:pt x="1280" y="138"/>
                  <a:pt x="1933" y="229"/>
                </a:cubicBezTo>
                <a:cubicBezTo>
                  <a:pt x="2586" y="320"/>
                  <a:pt x="3644" y="746"/>
                  <a:pt x="3920" y="1055"/>
                </a:cubicBezTo>
                <a:cubicBezTo>
                  <a:pt x="4196" y="1364"/>
                  <a:pt x="3583" y="2120"/>
                  <a:pt x="3587" y="2082"/>
                </a:cubicBezTo>
                <a:lnTo>
                  <a:pt x="3947" y="829"/>
                </a:lnTo>
                <a:cubicBezTo>
                  <a:pt x="3725" y="494"/>
                  <a:pt x="2911" y="138"/>
                  <a:pt x="2253" y="69"/>
                </a:cubicBezTo>
                <a:cubicBezTo>
                  <a:pt x="1595" y="0"/>
                  <a:pt x="469" y="343"/>
                  <a:pt x="0" y="415"/>
                </a:cubicBezTo>
                <a:close/>
              </a:path>
            </a:pathLst>
          </a:custGeom>
          <a:gradFill rotWithShape="0">
            <a:gsLst>
              <a:gs pos="0">
                <a:schemeClr val="accent2"/>
              </a:gs>
              <a:gs pos="50000">
                <a:schemeClr val="bg1"/>
              </a:gs>
              <a:gs pos="100000">
                <a:schemeClr val="accent2"/>
              </a:gs>
            </a:gsLst>
            <a:lin ang="5400000" scaled="1"/>
          </a:gra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nl-NL"/>
          </a:p>
        </p:txBody>
      </p:sp>
      <p:sp>
        <p:nvSpPr>
          <p:cNvPr id="3082" name="Rectangle 10"/>
          <p:cNvSpPr>
            <a:spLocks noGrp="1" noChangeArrowheads="1"/>
          </p:cNvSpPr>
          <p:nvPr>
            <p:ph type="ctrTitle"/>
          </p:nvPr>
        </p:nvSpPr>
        <p:spPr>
          <a:xfrm>
            <a:off x="685800" y="2286000"/>
            <a:ext cx="7772400" cy="1143000"/>
          </a:xfrm>
        </p:spPr>
        <p:txBody>
          <a:bodyPr/>
          <a:lstStyle>
            <a:lvl1pPr>
              <a:defRPr/>
            </a:lvl1pPr>
          </a:lstStyle>
          <a:p>
            <a:pPr lvl="0"/>
            <a:r>
              <a:rPr lang="nl-NL" altLang="nl-NL" noProof="0" smtClean="0"/>
              <a:t>Klik om de stijl te bewerken</a:t>
            </a:r>
          </a:p>
        </p:txBody>
      </p:sp>
      <p:sp>
        <p:nvSpPr>
          <p:cNvPr id="3083" name="Rectangle 11"/>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nl-NL" altLang="nl-NL" noProof="0" smtClean="0"/>
              <a:t>Klik om de ondertitelstijl van het model te bewerken</a:t>
            </a:r>
          </a:p>
        </p:txBody>
      </p:sp>
      <p:sp>
        <p:nvSpPr>
          <p:cNvPr id="3084" name="Rectangle 12"/>
          <p:cNvSpPr>
            <a:spLocks noGrp="1" noChangeArrowheads="1"/>
          </p:cNvSpPr>
          <p:nvPr>
            <p:ph type="dt" sz="half" idx="2"/>
          </p:nvPr>
        </p:nvSpPr>
        <p:spPr/>
        <p:txBody>
          <a:bodyPr/>
          <a:lstStyle>
            <a:lvl1pPr>
              <a:defRPr>
                <a:solidFill>
                  <a:srgbClr val="FFFFCC"/>
                </a:solidFill>
              </a:defRPr>
            </a:lvl1pPr>
          </a:lstStyle>
          <a:p>
            <a:fld id="{2046A899-25AA-4981-967B-74934F208E0E}" type="datetimeFigureOut">
              <a:rPr lang="nl-NL" smtClean="0"/>
              <a:t>1-3-2018</a:t>
            </a:fld>
            <a:endParaRPr lang="nl-NL"/>
          </a:p>
        </p:txBody>
      </p:sp>
      <p:sp>
        <p:nvSpPr>
          <p:cNvPr id="3085" name="Rectangle 13"/>
          <p:cNvSpPr>
            <a:spLocks noGrp="1" noChangeArrowheads="1"/>
          </p:cNvSpPr>
          <p:nvPr>
            <p:ph type="ftr" sz="quarter" idx="3"/>
          </p:nvPr>
        </p:nvSpPr>
        <p:spPr/>
        <p:txBody>
          <a:bodyPr/>
          <a:lstStyle>
            <a:lvl1pPr>
              <a:defRPr>
                <a:solidFill>
                  <a:srgbClr val="FFFFCC"/>
                </a:solidFill>
              </a:defRPr>
            </a:lvl1pPr>
          </a:lstStyle>
          <a:p>
            <a:endParaRPr lang="nl-NL"/>
          </a:p>
        </p:txBody>
      </p:sp>
      <p:sp>
        <p:nvSpPr>
          <p:cNvPr id="3086" name="Rectangle 14"/>
          <p:cNvSpPr>
            <a:spLocks noGrp="1" noChangeArrowheads="1"/>
          </p:cNvSpPr>
          <p:nvPr>
            <p:ph type="sldNum" sz="quarter" idx="4"/>
          </p:nvPr>
        </p:nvSpPr>
        <p:spPr/>
        <p:txBody>
          <a:bodyPr/>
          <a:lstStyle>
            <a:lvl1pPr>
              <a:defRPr>
                <a:solidFill>
                  <a:srgbClr val="FFFFCC"/>
                </a:solidFill>
              </a:defRPr>
            </a:lvl1pPr>
          </a:lstStyle>
          <a:p>
            <a:fld id="{51CEFCB4-693E-4785-8B89-708DD95B8FE0}" type="slidenum">
              <a:rPr lang="nl-NL" smtClean="0"/>
              <a:t>‹nr.›</a:t>
            </a:fld>
            <a:endParaRPr lang="nl-NL"/>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7" presetClass="entr" presetSubtype="8" fill="hold" grpId="0" nodeType="afterEffect">
                                  <p:stCondLst>
                                    <p:cond delay="100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0" fill="hold"/>
                                        <p:tgtEl>
                                          <p:spTgt spid="3074"/>
                                        </p:tgtEl>
                                        <p:attrNameLst>
                                          <p:attrName>ppt_x</p:attrName>
                                        </p:attrNameLst>
                                      </p:cBhvr>
                                      <p:tavLst>
                                        <p:tav tm="0">
                                          <p:val>
                                            <p:strVal val="0-#ppt_w/2"/>
                                          </p:val>
                                        </p:tav>
                                        <p:tav tm="100000">
                                          <p:val>
                                            <p:strVal val="#ppt_x"/>
                                          </p:val>
                                        </p:tav>
                                      </p:tavLst>
                                    </p:anim>
                                    <p:anim calcmode="lin" valueType="num">
                                      <p:cBhvr additive="base">
                                        <p:cTn id="8" dur="5000" fill="hold"/>
                                        <p:tgtEl>
                                          <p:spTgt spid="30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fld id="{2046A899-25AA-4981-967B-74934F208E0E}" type="datetimeFigureOut">
              <a:rPr lang="nl-NL" smtClean="0"/>
              <a:t>1-3-2018</a:t>
            </a:fld>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51CEFCB4-693E-4785-8B89-708DD95B8FE0}" type="slidenum">
              <a:rPr lang="nl-NL" smtClean="0"/>
              <a:t>‹nr.›</a:t>
            </a:fld>
            <a:endParaRPr lang="nl-NL"/>
          </a:p>
        </p:txBody>
      </p:sp>
    </p:spTree>
    <p:extLst>
      <p:ext uri="{BB962C8B-B14F-4D97-AF65-F5344CB8AC3E}">
        <p14:creationId xmlns:p14="http://schemas.microsoft.com/office/powerpoint/2010/main" val="1876010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15100" y="609600"/>
            <a:ext cx="1943100" cy="5486400"/>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85800" y="609600"/>
            <a:ext cx="5676900" cy="54864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fld id="{2046A899-25AA-4981-967B-74934F208E0E}" type="datetimeFigureOut">
              <a:rPr lang="nl-NL" smtClean="0"/>
              <a:t>1-3-2018</a:t>
            </a:fld>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51CEFCB4-693E-4785-8B89-708DD95B8FE0}" type="slidenum">
              <a:rPr lang="nl-NL" smtClean="0"/>
              <a:t>‹nr.›</a:t>
            </a:fld>
            <a:endParaRPr lang="nl-NL"/>
          </a:p>
        </p:txBody>
      </p:sp>
    </p:spTree>
    <p:extLst>
      <p:ext uri="{BB962C8B-B14F-4D97-AF65-F5344CB8AC3E}">
        <p14:creationId xmlns:p14="http://schemas.microsoft.com/office/powerpoint/2010/main" val="2891333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fld id="{2046A899-25AA-4981-967B-74934F208E0E}" type="datetimeFigureOut">
              <a:rPr lang="nl-NL" smtClean="0"/>
              <a:t>1-3-2018</a:t>
            </a:fld>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51CEFCB4-693E-4785-8B89-708DD95B8FE0}" type="slidenum">
              <a:rPr lang="nl-NL" smtClean="0"/>
              <a:t>‹nr.›</a:t>
            </a:fld>
            <a:endParaRPr lang="nl-NL"/>
          </a:p>
        </p:txBody>
      </p:sp>
    </p:spTree>
    <p:extLst>
      <p:ext uri="{BB962C8B-B14F-4D97-AF65-F5344CB8AC3E}">
        <p14:creationId xmlns:p14="http://schemas.microsoft.com/office/powerpoint/2010/main" val="2144838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fld id="{2046A899-25AA-4981-967B-74934F208E0E}" type="datetimeFigureOut">
              <a:rPr lang="nl-NL" smtClean="0"/>
              <a:t>1-3-2018</a:t>
            </a:fld>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51CEFCB4-693E-4785-8B89-708DD95B8FE0}" type="slidenum">
              <a:rPr lang="nl-NL" smtClean="0"/>
              <a:t>‹nr.›</a:t>
            </a:fld>
            <a:endParaRPr lang="nl-NL"/>
          </a:p>
        </p:txBody>
      </p:sp>
    </p:spTree>
    <p:extLst>
      <p:ext uri="{BB962C8B-B14F-4D97-AF65-F5344CB8AC3E}">
        <p14:creationId xmlns:p14="http://schemas.microsoft.com/office/powerpoint/2010/main" val="1184037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lvl1pPr>
              <a:defRPr/>
            </a:lvl1pPr>
          </a:lstStyle>
          <a:p>
            <a:fld id="{2046A899-25AA-4981-967B-74934F208E0E}" type="datetimeFigureOut">
              <a:rPr lang="nl-NL" smtClean="0"/>
              <a:t>1-3-2018</a:t>
            </a:fld>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51CEFCB4-693E-4785-8B89-708DD95B8FE0}" type="slidenum">
              <a:rPr lang="nl-NL" smtClean="0"/>
              <a:t>‹nr.›</a:t>
            </a:fld>
            <a:endParaRPr lang="nl-NL"/>
          </a:p>
        </p:txBody>
      </p:sp>
    </p:spTree>
    <p:extLst>
      <p:ext uri="{BB962C8B-B14F-4D97-AF65-F5344CB8AC3E}">
        <p14:creationId xmlns:p14="http://schemas.microsoft.com/office/powerpoint/2010/main" val="3526080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vl1pPr>
          </a:lstStyle>
          <a:p>
            <a:fld id="{2046A899-25AA-4981-967B-74934F208E0E}" type="datetimeFigureOut">
              <a:rPr lang="nl-NL" smtClean="0"/>
              <a:t>1-3-2018</a:t>
            </a:fld>
            <a:endParaRPr lang="nl-NL"/>
          </a:p>
        </p:txBody>
      </p:sp>
      <p:sp>
        <p:nvSpPr>
          <p:cNvPr id="8" name="Tijdelijke aanduiding voor voettekst 7"/>
          <p:cNvSpPr>
            <a:spLocks noGrp="1"/>
          </p:cNvSpPr>
          <p:nvPr>
            <p:ph type="ftr" sz="quarter" idx="11"/>
          </p:nvPr>
        </p:nvSpPr>
        <p:spPr/>
        <p:txBody>
          <a:bodyPr/>
          <a:lstStyle>
            <a:lvl1pPr>
              <a:defRPr/>
            </a:lvl1pPr>
          </a:lstStyle>
          <a:p>
            <a:endParaRPr lang="nl-NL"/>
          </a:p>
        </p:txBody>
      </p:sp>
      <p:sp>
        <p:nvSpPr>
          <p:cNvPr id="9" name="Tijdelijke aanduiding voor dianummer 8"/>
          <p:cNvSpPr>
            <a:spLocks noGrp="1"/>
          </p:cNvSpPr>
          <p:nvPr>
            <p:ph type="sldNum" sz="quarter" idx="12"/>
          </p:nvPr>
        </p:nvSpPr>
        <p:spPr/>
        <p:txBody>
          <a:bodyPr/>
          <a:lstStyle>
            <a:lvl1pPr>
              <a:defRPr/>
            </a:lvl1pPr>
          </a:lstStyle>
          <a:p>
            <a:fld id="{51CEFCB4-693E-4785-8B89-708DD95B8FE0}" type="slidenum">
              <a:rPr lang="nl-NL" smtClean="0"/>
              <a:t>‹nr.›</a:t>
            </a:fld>
            <a:endParaRPr lang="nl-NL"/>
          </a:p>
        </p:txBody>
      </p:sp>
    </p:spTree>
    <p:extLst>
      <p:ext uri="{BB962C8B-B14F-4D97-AF65-F5344CB8AC3E}">
        <p14:creationId xmlns:p14="http://schemas.microsoft.com/office/powerpoint/2010/main" val="686577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lvl1pPr>
              <a:defRPr/>
            </a:lvl1pPr>
          </a:lstStyle>
          <a:p>
            <a:fld id="{2046A899-25AA-4981-967B-74934F208E0E}" type="datetimeFigureOut">
              <a:rPr lang="nl-NL" smtClean="0"/>
              <a:t>1-3-2018</a:t>
            </a:fld>
            <a:endParaRPr lang="nl-NL"/>
          </a:p>
        </p:txBody>
      </p:sp>
      <p:sp>
        <p:nvSpPr>
          <p:cNvPr id="4" name="Tijdelijke aanduiding voor voettekst 3"/>
          <p:cNvSpPr>
            <a:spLocks noGrp="1"/>
          </p:cNvSpPr>
          <p:nvPr>
            <p:ph type="ftr" sz="quarter" idx="11"/>
          </p:nvPr>
        </p:nvSpPr>
        <p:spPr/>
        <p:txBody>
          <a:bodyPr/>
          <a:lstStyle>
            <a:lvl1pPr>
              <a:defRPr/>
            </a:lvl1pPr>
          </a:lstStyle>
          <a:p>
            <a:endParaRPr lang="nl-NL"/>
          </a:p>
        </p:txBody>
      </p:sp>
      <p:sp>
        <p:nvSpPr>
          <p:cNvPr id="5" name="Tijdelijke aanduiding voor dianummer 4"/>
          <p:cNvSpPr>
            <a:spLocks noGrp="1"/>
          </p:cNvSpPr>
          <p:nvPr>
            <p:ph type="sldNum" sz="quarter" idx="12"/>
          </p:nvPr>
        </p:nvSpPr>
        <p:spPr/>
        <p:txBody>
          <a:bodyPr/>
          <a:lstStyle>
            <a:lvl1pPr>
              <a:defRPr/>
            </a:lvl1pPr>
          </a:lstStyle>
          <a:p>
            <a:fld id="{51CEFCB4-693E-4785-8B89-708DD95B8FE0}" type="slidenum">
              <a:rPr lang="nl-NL" smtClean="0"/>
              <a:t>‹nr.›</a:t>
            </a:fld>
            <a:endParaRPr lang="nl-NL"/>
          </a:p>
        </p:txBody>
      </p:sp>
    </p:spTree>
    <p:extLst>
      <p:ext uri="{BB962C8B-B14F-4D97-AF65-F5344CB8AC3E}">
        <p14:creationId xmlns:p14="http://schemas.microsoft.com/office/powerpoint/2010/main" val="3874698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vl1pPr>
          </a:lstStyle>
          <a:p>
            <a:fld id="{2046A899-25AA-4981-967B-74934F208E0E}" type="datetimeFigureOut">
              <a:rPr lang="nl-NL" smtClean="0"/>
              <a:t>1-3-2018</a:t>
            </a:fld>
            <a:endParaRPr lang="nl-NL"/>
          </a:p>
        </p:txBody>
      </p:sp>
      <p:sp>
        <p:nvSpPr>
          <p:cNvPr id="3" name="Tijdelijke aanduiding voor voettekst 2"/>
          <p:cNvSpPr>
            <a:spLocks noGrp="1"/>
          </p:cNvSpPr>
          <p:nvPr>
            <p:ph type="ftr" sz="quarter" idx="11"/>
          </p:nvPr>
        </p:nvSpPr>
        <p:spPr/>
        <p:txBody>
          <a:bodyPr/>
          <a:lstStyle>
            <a:lvl1pPr>
              <a:defRPr/>
            </a:lvl1pPr>
          </a:lstStyle>
          <a:p>
            <a:endParaRPr lang="nl-NL"/>
          </a:p>
        </p:txBody>
      </p:sp>
      <p:sp>
        <p:nvSpPr>
          <p:cNvPr id="4" name="Tijdelijke aanduiding voor dianummer 3"/>
          <p:cNvSpPr>
            <a:spLocks noGrp="1"/>
          </p:cNvSpPr>
          <p:nvPr>
            <p:ph type="sldNum" sz="quarter" idx="12"/>
          </p:nvPr>
        </p:nvSpPr>
        <p:spPr/>
        <p:txBody>
          <a:bodyPr/>
          <a:lstStyle>
            <a:lvl1pPr>
              <a:defRPr/>
            </a:lvl1pPr>
          </a:lstStyle>
          <a:p>
            <a:fld id="{51CEFCB4-693E-4785-8B89-708DD95B8FE0}" type="slidenum">
              <a:rPr lang="nl-NL" smtClean="0"/>
              <a:t>‹nr.›</a:t>
            </a:fld>
            <a:endParaRPr lang="nl-NL"/>
          </a:p>
        </p:txBody>
      </p:sp>
    </p:spTree>
    <p:extLst>
      <p:ext uri="{BB962C8B-B14F-4D97-AF65-F5344CB8AC3E}">
        <p14:creationId xmlns:p14="http://schemas.microsoft.com/office/powerpoint/2010/main" val="1092403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fld id="{2046A899-25AA-4981-967B-74934F208E0E}" type="datetimeFigureOut">
              <a:rPr lang="nl-NL" smtClean="0"/>
              <a:t>1-3-2018</a:t>
            </a:fld>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51CEFCB4-693E-4785-8B89-708DD95B8FE0}" type="slidenum">
              <a:rPr lang="nl-NL" smtClean="0"/>
              <a:t>‹nr.›</a:t>
            </a:fld>
            <a:endParaRPr lang="nl-NL"/>
          </a:p>
        </p:txBody>
      </p:sp>
    </p:spTree>
    <p:extLst>
      <p:ext uri="{BB962C8B-B14F-4D97-AF65-F5344CB8AC3E}">
        <p14:creationId xmlns:p14="http://schemas.microsoft.com/office/powerpoint/2010/main" val="104984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fld id="{2046A899-25AA-4981-967B-74934F208E0E}" type="datetimeFigureOut">
              <a:rPr lang="nl-NL" smtClean="0"/>
              <a:t>1-3-2018</a:t>
            </a:fld>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51CEFCB4-693E-4785-8B89-708DD95B8FE0}" type="slidenum">
              <a:rPr lang="nl-NL" smtClean="0"/>
              <a:t>‹nr.›</a:t>
            </a:fld>
            <a:endParaRPr lang="nl-NL"/>
          </a:p>
        </p:txBody>
      </p:sp>
    </p:spTree>
    <p:extLst>
      <p:ext uri="{BB962C8B-B14F-4D97-AF65-F5344CB8AC3E}">
        <p14:creationId xmlns:p14="http://schemas.microsoft.com/office/powerpoint/2010/main" val="3481756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gradFill rotWithShape="0">
          <a:gsLst>
            <a:gs pos="0">
              <a:schemeClr val="bg2"/>
            </a:gs>
            <a:gs pos="50000">
              <a:schemeClr val="bg1"/>
            </a:gs>
            <a:gs pos="100000">
              <a:schemeClr val="bg2"/>
            </a:gs>
          </a:gsLst>
          <a:lin ang="0" scaled="1"/>
        </a:gra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invGray">
          <a:xfrm>
            <a:off x="8783638" y="444500"/>
            <a:ext cx="360362" cy="3152775"/>
          </a:xfrm>
          <a:prstGeom prst="rect">
            <a:avLst/>
          </a:prstGeom>
          <a:gradFill rotWithShape="0">
            <a:gsLst>
              <a:gs pos="0">
                <a:schemeClr val="bg2"/>
              </a:gs>
              <a:gs pos="50000">
                <a:schemeClr val="hlink"/>
              </a:gs>
              <a:gs pos="100000">
                <a:schemeClr val="bg2"/>
              </a:gs>
            </a:gsLst>
            <a:lin ang="0" scaled="1"/>
          </a:gra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nl-NL"/>
          </a:p>
        </p:txBody>
      </p:sp>
      <p:sp>
        <p:nvSpPr>
          <p:cNvPr id="2051" name="Freeform 3"/>
          <p:cNvSpPr>
            <a:spLocks/>
          </p:cNvSpPr>
          <p:nvPr/>
        </p:nvSpPr>
        <p:spPr bwMode="invGray">
          <a:xfrm>
            <a:off x="0" y="0"/>
            <a:ext cx="9144000" cy="2133600"/>
          </a:xfrm>
          <a:custGeom>
            <a:avLst/>
            <a:gdLst>
              <a:gd name="T0" fmla="*/ 0 w 5760"/>
              <a:gd name="T1" fmla="*/ 0 h 1104"/>
              <a:gd name="T2" fmla="*/ 5760 w 5760"/>
              <a:gd name="T3" fmla="*/ 0 h 1104"/>
              <a:gd name="T4" fmla="*/ 5760 w 5760"/>
              <a:gd name="T5" fmla="*/ 720 h 1104"/>
              <a:gd name="T6" fmla="*/ 3600 w 5760"/>
              <a:gd name="T7" fmla="*/ 624 h 1104"/>
              <a:gd name="T8" fmla="*/ 0 w 5760"/>
              <a:gd name="T9" fmla="*/ 1000 h 1104"/>
              <a:gd name="T10" fmla="*/ 0 w 5760"/>
              <a:gd name="T11" fmla="*/ 0 h 1104"/>
            </a:gdLst>
            <a:ahLst/>
            <a:cxnLst>
              <a:cxn ang="0">
                <a:pos x="T0" y="T1"/>
              </a:cxn>
              <a:cxn ang="0">
                <a:pos x="T2" y="T3"/>
              </a:cxn>
              <a:cxn ang="0">
                <a:pos x="T4" y="T5"/>
              </a:cxn>
              <a:cxn ang="0">
                <a:pos x="T6" y="T7"/>
              </a:cxn>
              <a:cxn ang="0">
                <a:pos x="T8" y="T9"/>
              </a:cxn>
              <a:cxn ang="0">
                <a:pos x="T10" y="T11"/>
              </a:cxn>
            </a:cxnLst>
            <a:rect l="0" t="0" r="r" b="b"/>
            <a:pathLst>
              <a:path w="5760" h="1104">
                <a:moveTo>
                  <a:pt x="0" y="0"/>
                </a:moveTo>
                <a:lnTo>
                  <a:pt x="5760" y="0"/>
                </a:lnTo>
                <a:lnTo>
                  <a:pt x="5760" y="720"/>
                </a:lnTo>
                <a:cubicBezTo>
                  <a:pt x="5400" y="824"/>
                  <a:pt x="4560" y="577"/>
                  <a:pt x="3600" y="624"/>
                </a:cubicBezTo>
                <a:cubicBezTo>
                  <a:pt x="2640" y="671"/>
                  <a:pt x="600" y="1104"/>
                  <a:pt x="0" y="1000"/>
                </a:cubicBezTo>
                <a:lnTo>
                  <a:pt x="0" y="0"/>
                </a:lnTo>
                <a:close/>
              </a:path>
            </a:pathLst>
          </a:custGeom>
          <a:gradFill rotWithShape="0">
            <a:gsLst>
              <a:gs pos="0">
                <a:schemeClr val="bg2"/>
              </a:gs>
              <a:gs pos="50000">
                <a:schemeClr val="bg1"/>
              </a:gs>
              <a:gs pos="100000">
                <a:schemeClr val="bg2"/>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nl-NL"/>
          </a:p>
        </p:txBody>
      </p:sp>
      <p:sp>
        <p:nvSpPr>
          <p:cNvPr id="2052" name="Freeform 4"/>
          <p:cNvSpPr>
            <a:spLocks/>
          </p:cNvSpPr>
          <p:nvPr/>
        </p:nvSpPr>
        <p:spPr bwMode="invGray">
          <a:xfrm>
            <a:off x="0" y="1163638"/>
            <a:ext cx="9144000" cy="5694362"/>
          </a:xfrm>
          <a:custGeom>
            <a:avLst/>
            <a:gdLst>
              <a:gd name="T0" fmla="*/ 0 w 5760"/>
              <a:gd name="T1" fmla="*/ 582 h 3587"/>
              <a:gd name="T2" fmla="*/ 2640 w 5760"/>
              <a:gd name="T3" fmla="*/ 267 h 3587"/>
              <a:gd name="T4" fmla="*/ 3373 w 5760"/>
              <a:gd name="T5" fmla="*/ 160 h 3587"/>
              <a:gd name="T6" fmla="*/ 5760 w 5760"/>
              <a:gd name="T7" fmla="*/ 358 h 3587"/>
              <a:gd name="T8" fmla="*/ 5760 w 5760"/>
              <a:gd name="T9" fmla="*/ 3587 h 3587"/>
              <a:gd name="T10" fmla="*/ 0 w 5760"/>
              <a:gd name="T11" fmla="*/ 3587 h 3587"/>
              <a:gd name="T12" fmla="*/ 0 w 5760"/>
              <a:gd name="T13" fmla="*/ 582 h 3587"/>
            </a:gdLst>
            <a:ahLst/>
            <a:cxnLst>
              <a:cxn ang="0">
                <a:pos x="T0" y="T1"/>
              </a:cxn>
              <a:cxn ang="0">
                <a:pos x="T2" y="T3"/>
              </a:cxn>
              <a:cxn ang="0">
                <a:pos x="T4" y="T5"/>
              </a:cxn>
              <a:cxn ang="0">
                <a:pos x="T6" y="T7"/>
              </a:cxn>
              <a:cxn ang="0">
                <a:pos x="T8" y="T9"/>
              </a:cxn>
              <a:cxn ang="0">
                <a:pos x="T10" y="T11"/>
              </a:cxn>
              <a:cxn ang="0">
                <a:pos x="T12" y="T13"/>
              </a:cxn>
            </a:cxnLst>
            <a:rect l="0" t="0" r="r" b="b"/>
            <a:pathLst>
              <a:path w="5760" h="3587">
                <a:moveTo>
                  <a:pt x="0" y="582"/>
                </a:moveTo>
                <a:cubicBezTo>
                  <a:pt x="1027" y="680"/>
                  <a:pt x="1960" y="387"/>
                  <a:pt x="2640" y="267"/>
                </a:cubicBezTo>
                <a:cubicBezTo>
                  <a:pt x="2640" y="267"/>
                  <a:pt x="3268" y="180"/>
                  <a:pt x="3373" y="160"/>
                </a:cubicBezTo>
                <a:cubicBezTo>
                  <a:pt x="4120" y="0"/>
                  <a:pt x="5280" y="358"/>
                  <a:pt x="5760" y="358"/>
                </a:cubicBezTo>
                <a:lnTo>
                  <a:pt x="5760" y="3587"/>
                </a:lnTo>
                <a:lnTo>
                  <a:pt x="0" y="3587"/>
                </a:lnTo>
                <a:cubicBezTo>
                  <a:pt x="0" y="3587"/>
                  <a:pt x="0" y="582"/>
                  <a:pt x="0" y="582"/>
                </a:cubicBezTo>
                <a:close/>
              </a:path>
            </a:pathLst>
          </a:custGeom>
          <a:gradFill rotWithShape="0">
            <a:gsLst>
              <a:gs pos="0">
                <a:schemeClr val="bg2"/>
              </a:gs>
              <a:gs pos="50000">
                <a:schemeClr val="bg1"/>
              </a:gs>
              <a:gs pos="100000">
                <a:schemeClr val="bg2"/>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nl-NL"/>
          </a:p>
        </p:txBody>
      </p:sp>
      <p:sp>
        <p:nvSpPr>
          <p:cNvPr id="2053" name="Freeform 5"/>
          <p:cNvSpPr>
            <a:spLocks/>
          </p:cNvSpPr>
          <p:nvPr/>
        </p:nvSpPr>
        <p:spPr bwMode="invGray">
          <a:xfrm>
            <a:off x="0" y="292100"/>
            <a:ext cx="9144000" cy="854075"/>
          </a:xfrm>
          <a:custGeom>
            <a:avLst/>
            <a:gdLst>
              <a:gd name="T0" fmla="*/ 0 w 5760"/>
              <a:gd name="T1" fmla="*/ 163 h 538"/>
              <a:gd name="T2" fmla="*/ 0 w 5760"/>
              <a:gd name="T3" fmla="*/ 403 h 538"/>
              <a:gd name="T4" fmla="*/ 1773 w 5760"/>
              <a:gd name="T5" fmla="*/ 443 h 538"/>
              <a:gd name="T6" fmla="*/ 4573 w 5760"/>
              <a:gd name="T7" fmla="*/ 176 h 538"/>
              <a:gd name="T8" fmla="*/ 5760 w 5760"/>
              <a:gd name="T9" fmla="*/ 536 h 538"/>
              <a:gd name="T10" fmla="*/ 5760 w 5760"/>
              <a:gd name="T11" fmla="*/ 163 h 538"/>
              <a:gd name="T12" fmla="*/ 4560 w 5760"/>
              <a:gd name="T13" fmla="*/ 29 h 538"/>
              <a:gd name="T14" fmla="*/ 1987 w 5760"/>
              <a:gd name="T15" fmla="*/ 336 h 538"/>
              <a:gd name="T16" fmla="*/ 0 w 5760"/>
              <a:gd name="T17" fmla="*/ 163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60" h="538">
                <a:moveTo>
                  <a:pt x="0" y="163"/>
                </a:moveTo>
                <a:lnTo>
                  <a:pt x="0" y="403"/>
                </a:lnTo>
                <a:cubicBezTo>
                  <a:pt x="295" y="450"/>
                  <a:pt x="1011" y="481"/>
                  <a:pt x="1773" y="443"/>
                </a:cubicBezTo>
                <a:cubicBezTo>
                  <a:pt x="2535" y="405"/>
                  <a:pt x="3909" y="161"/>
                  <a:pt x="4573" y="176"/>
                </a:cubicBezTo>
                <a:cubicBezTo>
                  <a:pt x="5237" y="191"/>
                  <a:pt x="5562" y="538"/>
                  <a:pt x="5760" y="536"/>
                </a:cubicBezTo>
                <a:lnTo>
                  <a:pt x="5760" y="163"/>
                </a:lnTo>
                <a:cubicBezTo>
                  <a:pt x="5560" y="79"/>
                  <a:pt x="5189" y="0"/>
                  <a:pt x="4560" y="29"/>
                </a:cubicBezTo>
                <a:cubicBezTo>
                  <a:pt x="3931" y="58"/>
                  <a:pt x="2747" y="314"/>
                  <a:pt x="1987" y="336"/>
                </a:cubicBezTo>
                <a:cubicBezTo>
                  <a:pt x="1227" y="358"/>
                  <a:pt x="414" y="199"/>
                  <a:pt x="0" y="163"/>
                </a:cubicBezTo>
                <a:close/>
              </a:path>
            </a:pathLst>
          </a:custGeom>
          <a:gradFill rotWithShape="0">
            <a:gsLst>
              <a:gs pos="0">
                <a:schemeClr val="bg1"/>
              </a:gs>
              <a:gs pos="50000">
                <a:schemeClr val="bg2"/>
              </a:gs>
              <a:gs pos="100000">
                <a:schemeClr val="bg1"/>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nl-NL"/>
          </a:p>
        </p:txBody>
      </p:sp>
      <p:sp>
        <p:nvSpPr>
          <p:cNvPr id="2054" name="Freeform 6"/>
          <p:cNvSpPr>
            <a:spLocks/>
          </p:cNvSpPr>
          <p:nvPr/>
        </p:nvSpPr>
        <p:spPr bwMode="invGray">
          <a:xfrm>
            <a:off x="0" y="2405063"/>
            <a:ext cx="9144000" cy="1069975"/>
          </a:xfrm>
          <a:custGeom>
            <a:avLst/>
            <a:gdLst>
              <a:gd name="T0" fmla="*/ 0 w 5760"/>
              <a:gd name="T1" fmla="*/ 246 h 674"/>
              <a:gd name="T2" fmla="*/ 0 w 5760"/>
              <a:gd name="T3" fmla="*/ 406 h 674"/>
              <a:gd name="T4" fmla="*/ 1280 w 5760"/>
              <a:gd name="T5" fmla="*/ 645 h 674"/>
              <a:gd name="T6" fmla="*/ 1627 w 5760"/>
              <a:gd name="T7" fmla="*/ 580 h 674"/>
              <a:gd name="T8" fmla="*/ 4493 w 5760"/>
              <a:gd name="T9" fmla="*/ 113 h 674"/>
              <a:gd name="T10" fmla="*/ 5760 w 5760"/>
              <a:gd name="T11" fmla="*/ 606 h 674"/>
              <a:gd name="T12" fmla="*/ 5760 w 5760"/>
              <a:gd name="T13" fmla="*/ 233 h 674"/>
              <a:gd name="T14" fmla="*/ 4040 w 5760"/>
              <a:gd name="T15" fmla="*/ 33 h 674"/>
              <a:gd name="T16" fmla="*/ 1093 w 5760"/>
              <a:gd name="T17" fmla="*/ 433 h 674"/>
              <a:gd name="T18" fmla="*/ 0 w 5760"/>
              <a:gd name="T19" fmla="*/ 246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674">
                <a:moveTo>
                  <a:pt x="0" y="246"/>
                </a:moveTo>
                <a:lnTo>
                  <a:pt x="0" y="406"/>
                </a:lnTo>
                <a:cubicBezTo>
                  <a:pt x="213" y="463"/>
                  <a:pt x="1009" y="616"/>
                  <a:pt x="1280" y="645"/>
                </a:cubicBezTo>
                <a:cubicBezTo>
                  <a:pt x="1551" y="674"/>
                  <a:pt x="1092" y="669"/>
                  <a:pt x="1627" y="580"/>
                </a:cubicBezTo>
                <a:cubicBezTo>
                  <a:pt x="2162" y="491"/>
                  <a:pt x="3804" y="109"/>
                  <a:pt x="4493" y="113"/>
                </a:cubicBezTo>
                <a:cubicBezTo>
                  <a:pt x="5182" y="117"/>
                  <a:pt x="5549" y="586"/>
                  <a:pt x="5760" y="606"/>
                </a:cubicBezTo>
                <a:lnTo>
                  <a:pt x="5760" y="233"/>
                </a:lnTo>
                <a:cubicBezTo>
                  <a:pt x="5471" y="158"/>
                  <a:pt x="4818" y="0"/>
                  <a:pt x="4040" y="33"/>
                </a:cubicBezTo>
                <a:cubicBezTo>
                  <a:pt x="3262" y="66"/>
                  <a:pt x="1766" y="398"/>
                  <a:pt x="1093" y="433"/>
                </a:cubicBezTo>
                <a:cubicBezTo>
                  <a:pt x="420" y="468"/>
                  <a:pt x="228" y="285"/>
                  <a:pt x="0" y="246"/>
                </a:cubicBezTo>
                <a:close/>
              </a:path>
            </a:pathLst>
          </a:custGeom>
          <a:gradFill rotWithShape="0">
            <a:gsLst>
              <a:gs pos="0">
                <a:schemeClr val="bg1"/>
              </a:gs>
              <a:gs pos="50000">
                <a:schemeClr val="accent2"/>
              </a:gs>
              <a:gs pos="100000">
                <a:schemeClr val="bg1"/>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nl-NL"/>
          </a:p>
        </p:txBody>
      </p:sp>
      <p:sp>
        <p:nvSpPr>
          <p:cNvPr id="2055" name="Freeform 7"/>
          <p:cNvSpPr>
            <a:spLocks/>
          </p:cNvSpPr>
          <p:nvPr/>
        </p:nvSpPr>
        <p:spPr bwMode="white">
          <a:xfrm>
            <a:off x="2476500" y="1522413"/>
            <a:ext cx="6667500" cy="5335587"/>
          </a:xfrm>
          <a:custGeom>
            <a:avLst/>
            <a:gdLst>
              <a:gd name="T0" fmla="*/ 0 w 4200"/>
              <a:gd name="T1" fmla="*/ 3361 h 3361"/>
              <a:gd name="T2" fmla="*/ 1054 w 4200"/>
              <a:gd name="T3" fmla="*/ 295 h 3361"/>
              <a:gd name="T4" fmla="*/ 4200 w 4200"/>
              <a:gd name="T5" fmla="*/ 1588 h 3361"/>
              <a:gd name="T6" fmla="*/ 4200 w 4200"/>
              <a:gd name="T7" fmla="*/ 2028 h 3361"/>
              <a:gd name="T8" fmla="*/ 1200 w 4200"/>
              <a:gd name="T9" fmla="*/ 442 h 3361"/>
              <a:gd name="T10" fmla="*/ 347 w 4200"/>
              <a:gd name="T11" fmla="*/ 3361 h 3361"/>
              <a:gd name="T12" fmla="*/ 0 w 4200"/>
              <a:gd name="T13" fmla="*/ 3361 h 3361"/>
            </a:gdLst>
            <a:ahLst/>
            <a:cxnLst>
              <a:cxn ang="0">
                <a:pos x="T0" y="T1"/>
              </a:cxn>
              <a:cxn ang="0">
                <a:pos x="T2" y="T3"/>
              </a:cxn>
              <a:cxn ang="0">
                <a:pos x="T4" y="T5"/>
              </a:cxn>
              <a:cxn ang="0">
                <a:pos x="T6" y="T7"/>
              </a:cxn>
              <a:cxn ang="0">
                <a:pos x="T8" y="T9"/>
              </a:cxn>
              <a:cxn ang="0">
                <a:pos x="T10" y="T11"/>
              </a:cxn>
              <a:cxn ang="0">
                <a:pos x="T12" y="T13"/>
              </a:cxn>
            </a:cxnLst>
            <a:rect l="0" t="0" r="r" b="b"/>
            <a:pathLst>
              <a:path w="4200" h="3361">
                <a:moveTo>
                  <a:pt x="0" y="3361"/>
                </a:moveTo>
                <a:cubicBezTo>
                  <a:pt x="118" y="2850"/>
                  <a:pt x="354" y="590"/>
                  <a:pt x="1054" y="295"/>
                </a:cubicBezTo>
                <a:cubicBezTo>
                  <a:pt x="1754" y="0"/>
                  <a:pt x="3676" y="1299"/>
                  <a:pt x="4200" y="1588"/>
                </a:cubicBezTo>
                <a:lnTo>
                  <a:pt x="4200" y="2028"/>
                </a:lnTo>
                <a:cubicBezTo>
                  <a:pt x="3700" y="1837"/>
                  <a:pt x="1842" y="220"/>
                  <a:pt x="1200" y="442"/>
                </a:cubicBezTo>
                <a:cubicBezTo>
                  <a:pt x="558" y="664"/>
                  <a:pt x="547" y="2875"/>
                  <a:pt x="347" y="3361"/>
                </a:cubicBezTo>
                <a:lnTo>
                  <a:pt x="0" y="3361"/>
                </a:lnTo>
                <a:close/>
              </a:path>
            </a:pathLst>
          </a:custGeom>
          <a:gradFill rotWithShape="0">
            <a:gsLst>
              <a:gs pos="0">
                <a:schemeClr val="accent2"/>
              </a:gs>
              <a:gs pos="50000">
                <a:schemeClr val="bg1"/>
              </a:gs>
              <a:gs pos="100000">
                <a:schemeClr val="accent2"/>
              </a:gs>
            </a:gsLst>
            <a:lin ang="5400000" scaled="1"/>
          </a:gra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nl-NL"/>
          </a:p>
        </p:txBody>
      </p:sp>
      <p:sp>
        <p:nvSpPr>
          <p:cNvPr id="2056" name="Freeform 8"/>
          <p:cNvSpPr>
            <a:spLocks/>
          </p:cNvSpPr>
          <p:nvPr/>
        </p:nvSpPr>
        <p:spPr bwMode="white">
          <a:xfrm>
            <a:off x="0" y="3443288"/>
            <a:ext cx="9144000" cy="3055937"/>
          </a:xfrm>
          <a:custGeom>
            <a:avLst/>
            <a:gdLst>
              <a:gd name="T0" fmla="*/ 0 w 5760"/>
              <a:gd name="T1" fmla="*/ 804 h 1925"/>
              <a:gd name="T2" fmla="*/ 0 w 5760"/>
              <a:gd name="T3" fmla="*/ 991 h 1925"/>
              <a:gd name="T4" fmla="*/ 1547 w 5760"/>
              <a:gd name="T5" fmla="*/ 1818 h 1925"/>
              <a:gd name="T6" fmla="*/ 3253 w 5760"/>
              <a:gd name="T7" fmla="*/ 351 h 1925"/>
              <a:gd name="T8" fmla="*/ 5760 w 5760"/>
              <a:gd name="T9" fmla="*/ 1537 h 1925"/>
              <a:gd name="T10" fmla="*/ 5760 w 5760"/>
              <a:gd name="T11" fmla="*/ 1151 h 1925"/>
              <a:gd name="T12" fmla="*/ 3240 w 5760"/>
              <a:gd name="T13" fmla="*/ 84 h 1925"/>
              <a:gd name="T14" fmla="*/ 1573 w 5760"/>
              <a:gd name="T15" fmla="*/ 1671 h 1925"/>
              <a:gd name="T16" fmla="*/ 0 w 5760"/>
              <a:gd name="T17" fmla="*/ 804 h 19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60" h="1925">
                <a:moveTo>
                  <a:pt x="0" y="804"/>
                </a:moveTo>
                <a:lnTo>
                  <a:pt x="0" y="991"/>
                </a:lnTo>
                <a:cubicBezTo>
                  <a:pt x="258" y="1160"/>
                  <a:pt x="1005" y="1925"/>
                  <a:pt x="1547" y="1818"/>
                </a:cubicBezTo>
                <a:cubicBezTo>
                  <a:pt x="2089" y="1711"/>
                  <a:pt x="2551" y="398"/>
                  <a:pt x="3253" y="351"/>
                </a:cubicBezTo>
                <a:cubicBezTo>
                  <a:pt x="3955" y="304"/>
                  <a:pt x="5342" y="1404"/>
                  <a:pt x="5760" y="1537"/>
                </a:cubicBezTo>
                <a:lnTo>
                  <a:pt x="5760" y="1151"/>
                </a:lnTo>
                <a:cubicBezTo>
                  <a:pt x="5405" y="1124"/>
                  <a:pt x="3982" y="0"/>
                  <a:pt x="3240" y="84"/>
                </a:cubicBezTo>
                <a:cubicBezTo>
                  <a:pt x="2542" y="171"/>
                  <a:pt x="2113" y="1551"/>
                  <a:pt x="1573" y="1671"/>
                </a:cubicBezTo>
                <a:cubicBezTo>
                  <a:pt x="1033" y="1791"/>
                  <a:pt x="262" y="826"/>
                  <a:pt x="0" y="804"/>
                </a:cubicBezTo>
                <a:close/>
              </a:path>
            </a:pathLst>
          </a:custGeom>
          <a:gradFill rotWithShape="0">
            <a:gsLst>
              <a:gs pos="0">
                <a:schemeClr val="bg1"/>
              </a:gs>
              <a:gs pos="50000">
                <a:schemeClr val="accent2"/>
              </a:gs>
              <a:gs pos="100000">
                <a:schemeClr val="bg1"/>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nl-NL"/>
          </a:p>
        </p:txBody>
      </p:sp>
      <p:sp>
        <p:nvSpPr>
          <p:cNvPr id="2057" name="Freeform 9"/>
          <p:cNvSpPr>
            <a:spLocks/>
          </p:cNvSpPr>
          <p:nvPr/>
        </p:nvSpPr>
        <p:spPr bwMode="white">
          <a:xfrm>
            <a:off x="0" y="3552825"/>
            <a:ext cx="6237288" cy="3365500"/>
          </a:xfrm>
          <a:custGeom>
            <a:avLst/>
            <a:gdLst>
              <a:gd name="T0" fmla="*/ 0 w 4196"/>
              <a:gd name="T1" fmla="*/ 415 h 2120"/>
              <a:gd name="T2" fmla="*/ 0 w 4196"/>
              <a:gd name="T3" fmla="*/ 508 h 2120"/>
              <a:gd name="T4" fmla="*/ 1933 w 4196"/>
              <a:gd name="T5" fmla="*/ 229 h 2120"/>
              <a:gd name="T6" fmla="*/ 3920 w 4196"/>
              <a:gd name="T7" fmla="*/ 1055 h 2120"/>
              <a:gd name="T8" fmla="*/ 3587 w 4196"/>
              <a:gd name="T9" fmla="*/ 2082 h 2120"/>
              <a:gd name="T10" fmla="*/ 3947 w 4196"/>
              <a:gd name="T11" fmla="*/ 829 h 2120"/>
              <a:gd name="T12" fmla="*/ 2253 w 4196"/>
              <a:gd name="T13" fmla="*/ 69 h 2120"/>
              <a:gd name="T14" fmla="*/ 0 w 4196"/>
              <a:gd name="T15" fmla="*/ 415 h 2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6" h="2120">
                <a:moveTo>
                  <a:pt x="0" y="415"/>
                </a:moveTo>
                <a:lnTo>
                  <a:pt x="0" y="508"/>
                </a:lnTo>
                <a:cubicBezTo>
                  <a:pt x="160" y="577"/>
                  <a:pt x="1280" y="138"/>
                  <a:pt x="1933" y="229"/>
                </a:cubicBezTo>
                <a:cubicBezTo>
                  <a:pt x="2586" y="320"/>
                  <a:pt x="3644" y="746"/>
                  <a:pt x="3920" y="1055"/>
                </a:cubicBezTo>
                <a:cubicBezTo>
                  <a:pt x="4196" y="1364"/>
                  <a:pt x="3583" y="2120"/>
                  <a:pt x="3587" y="2082"/>
                </a:cubicBezTo>
                <a:lnTo>
                  <a:pt x="3947" y="829"/>
                </a:lnTo>
                <a:cubicBezTo>
                  <a:pt x="3725" y="494"/>
                  <a:pt x="2911" y="138"/>
                  <a:pt x="2253" y="69"/>
                </a:cubicBezTo>
                <a:cubicBezTo>
                  <a:pt x="1595" y="0"/>
                  <a:pt x="469" y="343"/>
                  <a:pt x="0" y="415"/>
                </a:cubicBezTo>
                <a:close/>
              </a:path>
            </a:pathLst>
          </a:custGeom>
          <a:gradFill rotWithShape="0">
            <a:gsLst>
              <a:gs pos="0">
                <a:schemeClr val="accent2"/>
              </a:gs>
              <a:gs pos="50000">
                <a:schemeClr val="bg1"/>
              </a:gs>
              <a:gs pos="100000">
                <a:schemeClr val="accent2"/>
              </a:gs>
            </a:gsLst>
            <a:lin ang="5400000" scaled="1"/>
          </a:gra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nl-NL"/>
          </a:p>
        </p:txBody>
      </p:sp>
      <p:sp>
        <p:nvSpPr>
          <p:cNvPr id="2058" name="Rectangle 10"/>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altLang="nl-NL" smtClean="0"/>
              <a:t>Klik om het opmaakprofiel van de modeltitel te bewerken</a:t>
            </a:r>
          </a:p>
        </p:txBody>
      </p:sp>
      <p:sp>
        <p:nvSpPr>
          <p:cNvPr id="2059" name="Rectangle 11"/>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1"/>
            <a:r>
              <a:rPr lang="nl-NL" altLang="nl-NL" smtClean="0"/>
              <a:t>Tweede niveau</a:t>
            </a:r>
          </a:p>
          <a:p>
            <a:pPr lvl="2"/>
            <a:r>
              <a:rPr lang="nl-NL" altLang="nl-NL" smtClean="0"/>
              <a:t>Derde niveau		</a:t>
            </a:r>
          </a:p>
          <a:p>
            <a:pPr lvl="3"/>
            <a:r>
              <a:rPr lang="nl-NL" altLang="nl-NL" smtClean="0"/>
              <a:t>Vierde niveau</a:t>
            </a:r>
          </a:p>
          <a:p>
            <a:pPr lvl="4"/>
            <a:r>
              <a:rPr lang="nl-NL" altLang="nl-NL" smtClean="0"/>
              <a:t>Vijfde niveau</a:t>
            </a:r>
          </a:p>
        </p:txBody>
      </p:sp>
      <p:sp>
        <p:nvSpPr>
          <p:cNvPr id="2060" name="Rectangle 12"/>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spcBef>
                <a:spcPct val="50000"/>
              </a:spcBef>
              <a:defRPr sz="1400"/>
            </a:lvl1pPr>
          </a:lstStyle>
          <a:p>
            <a:fld id="{2046A899-25AA-4981-967B-74934F208E0E}" type="datetimeFigureOut">
              <a:rPr lang="nl-NL" smtClean="0"/>
              <a:t>1-3-2018</a:t>
            </a:fld>
            <a:endParaRPr lang="nl-NL"/>
          </a:p>
        </p:txBody>
      </p:sp>
      <p:sp>
        <p:nvSpPr>
          <p:cNvPr id="2061" name="Rectangle 13"/>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0" hangingPunct="0">
              <a:spcBef>
                <a:spcPct val="50000"/>
              </a:spcBef>
              <a:defRPr sz="1400"/>
            </a:lvl1pPr>
          </a:lstStyle>
          <a:p>
            <a:endParaRPr lang="nl-NL"/>
          </a:p>
        </p:txBody>
      </p:sp>
      <p:sp>
        <p:nvSpPr>
          <p:cNvPr id="2062" name="Rectangle 14"/>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0" hangingPunct="0">
              <a:spcBef>
                <a:spcPct val="50000"/>
              </a:spcBef>
              <a:defRPr sz="1400"/>
            </a:lvl1pPr>
          </a:lstStyle>
          <a:p>
            <a:fld id="{51CEFCB4-693E-4785-8B89-708DD95B8FE0}" type="slidenum">
              <a:rPr lang="nl-NL" smtClean="0"/>
              <a:t>‹nr.›</a:t>
            </a:fld>
            <a:endParaRPr lang="nl-NL"/>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7" presetClass="entr" presetSubtype="8" fill="hold" grpId="0" nodeType="afterEffect">
                                  <p:stCondLst>
                                    <p:cond delay="100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0" fill="hold"/>
                                        <p:tgtEl>
                                          <p:spTgt spid="2050"/>
                                        </p:tgtEl>
                                        <p:attrNameLst>
                                          <p:attrName>ppt_x</p:attrName>
                                        </p:attrNameLst>
                                      </p:cBhvr>
                                      <p:tavLst>
                                        <p:tav tm="0">
                                          <p:val>
                                            <p:strVal val="0-#ppt_w/2"/>
                                          </p:val>
                                        </p:tav>
                                        <p:tav tm="100000">
                                          <p:val>
                                            <p:strVal val="#ppt_x"/>
                                          </p:val>
                                        </p:tav>
                                      </p:tavLst>
                                    </p:anim>
                                    <p:anim calcmode="lin" valueType="num">
                                      <p:cBhvr additive="base">
                                        <p:cTn id="8" dur="5000" fill="hold"/>
                                        <p:tgtEl>
                                          <p:spTgt spid="20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nimBg="1"/>
    </p:bldLst>
  </p:timing>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Times New Roman" pitchFamily="18" charset="0"/>
        </a:defRPr>
      </a:lvl2pPr>
      <a:lvl3pPr algn="ctr" rtl="0" eaLnBrk="1" fontAlgn="base" hangingPunct="1">
        <a:spcBef>
          <a:spcPct val="0"/>
        </a:spcBef>
        <a:spcAft>
          <a:spcPct val="0"/>
        </a:spcAft>
        <a:defRPr kumimoji="1" sz="4400">
          <a:solidFill>
            <a:schemeClr val="tx2"/>
          </a:solidFill>
          <a:latin typeface="Times New Roman" pitchFamily="18" charset="0"/>
        </a:defRPr>
      </a:lvl3pPr>
      <a:lvl4pPr algn="ctr" rtl="0" eaLnBrk="1" fontAlgn="base" hangingPunct="1">
        <a:spcBef>
          <a:spcPct val="0"/>
        </a:spcBef>
        <a:spcAft>
          <a:spcPct val="0"/>
        </a:spcAft>
        <a:defRPr kumimoji="1" sz="4400">
          <a:solidFill>
            <a:schemeClr val="tx2"/>
          </a:solidFill>
          <a:latin typeface="Times New Roman" pitchFamily="18" charset="0"/>
        </a:defRPr>
      </a:lvl4pPr>
      <a:lvl5pPr algn="ctr" rtl="0" eaLnBrk="1" fontAlgn="base" hangingPunct="1">
        <a:spcBef>
          <a:spcPct val="0"/>
        </a:spcBef>
        <a:spcAft>
          <a:spcPct val="0"/>
        </a:spcAft>
        <a:defRPr kumimoji="1" sz="4400">
          <a:solidFill>
            <a:schemeClr val="tx2"/>
          </a:solidFill>
          <a:latin typeface="Times New Roman" pitchFamily="18" charset="0"/>
        </a:defRPr>
      </a:lvl5pPr>
      <a:lvl6pPr marL="457200" algn="ctr" rtl="0" eaLnBrk="1" fontAlgn="base" hangingPunct="1">
        <a:spcBef>
          <a:spcPct val="0"/>
        </a:spcBef>
        <a:spcAft>
          <a:spcPct val="0"/>
        </a:spcAft>
        <a:defRPr kumimoji="1" sz="4400">
          <a:solidFill>
            <a:schemeClr val="tx2"/>
          </a:solidFill>
          <a:latin typeface="Times New Roman" pitchFamily="18" charset="0"/>
        </a:defRPr>
      </a:lvl6pPr>
      <a:lvl7pPr marL="914400" algn="ctr" rtl="0" eaLnBrk="1" fontAlgn="base" hangingPunct="1">
        <a:spcBef>
          <a:spcPct val="0"/>
        </a:spcBef>
        <a:spcAft>
          <a:spcPct val="0"/>
        </a:spcAft>
        <a:defRPr kumimoji="1" sz="4400">
          <a:solidFill>
            <a:schemeClr val="tx2"/>
          </a:solidFill>
          <a:latin typeface="Times New Roman" pitchFamily="18" charset="0"/>
        </a:defRPr>
      </a:lvl7pPr>
      <a:lvl8pPr marL="1371600" algn="ctr" rtl="0" eaLnBrk="1" fontAlgn="base" hangingPunct="1">
        <a:spcBef>
          <a:spcPct val="0"/>
        </a:spcBef>
        <a:spcAft>
          <a:spcPct val="0"/>
        </a:spcAft>
        <a:defRPr kumimoji="1" sz="4400">
          <a:solidFill>
            <a:schemeClr val="tx2"/>
          </a:solidFill>
          <a:latin typeface="Times New Roman" pitchFamily="18" charset="0"/>
        </a:defRPr>
      </a:lvl8pPr>
      <a:lvl9pPr marL="1828800" algn="ctr" rtl="0" eaLnBrk="1" fontAlgn="base" hangingPunct="1">
        <a:spcBef>
          <a:spcPct val="0"/>
        </a:spcBef>
        <a:spcAft>
          <a:spcPct val="0"/>
        </a:spcAft>
        <a:defRPr kumimoji="1"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defRPr>
      </a:lvl2pPr>
      <a:lvl3pPr marL="1143000" indent="-228600" algn="l" rtl="0" eaLnBrk="1" fontAlgn="base" hangingPunct="1">
        <a:spcBef>
          <a:spcPct val="20000"/>
        </a:spcBef>
        <a:spcAft>
          <a:spcPct val="0"/>
        </a:spcAft>
        <a:buChar char="•"/>
        <a:defRPr kumimoji="1" sz="2400">
          <a:solidFill>
            <a:schemeClr val="tx1"/>
          </a:solidFill>
          <a:latin typeface="+mn-lt"/>
        </a:defRPr>
      </a:lvl3pPr>
      <a:lvl4pPr marL="1600200" indent="-228600" algn="l" rtl="0" eaLnBrk="1" fontAlgn="base" hangingPunct="1">
        <a:spcBef>
          <a:spcPct val="20000"/>
        </a:spcBef>
        <a:spcAft>
          <a:spcPct val="0"/>
        </a:spcAft>
        <a:buChar char="–"/>
        <a:defRPr kumimoji="1" sz="2000">
          <a:solidFill>
            <a:schemeClr val="tx1"/>
          </a:solidFill>
          <a:latin typeface="+mn-lt"/>
        </a:defRPr>
      </a:lvl4pPr>
      <a:lvl5pPr marL="2057400" indent="-228600" algn="l" rtl="0" eaLnBrk="1" fontAlgn="base" hangingPunct="1">
        <a:spcBef>
          <a:spcPct val="20000"/>
        </a:spcBef>
        <a:spcAft>
          <a:spcPct val="0"/>
        </a:spcAft>
        <a:buChar char="»"/>
        <a:defRPr kumimoji="1" sz="2000">
          <a:solidFill>
            <a:schemeClr val="tx1"/>
          </a:solidFill>
          <a:latin typeface="+mn-lt"/>
        </a:defRPr>
      </a:lvl5pPr>
      <a:lvl6pPr marL="2514600" indent="-228600" algn="l" rtl="0" eaLnBrk="1" fontAlgn="base" hangingPunct="1">
        <a:spcBef>
          <a:spcPct val="20000"/>
        </a:spcBef>
        <a:spcAft>
          <a:spcPct val="0"/>
        </a:spcAft>
        <a:buChar char="»"/>
        <a:defRPr kumimoji="1" sz="2000">
          <a:solidFill>
            <a:schemeClr val="tx1"/>
          </a:solidFill>
          <a:latin typeface="+mn-lt"/>
        </a:defRPr>
      </a:lvl6pPr>
      <a:lvl7pPr marL="2971800" indent="-228600" algn="l" rtl="0" eaLnBrk="1" fontAlgn="base" hangingPunct="1">
        <a:spcBef>
          <a:spcPct val="20000"/>
        </a:spcBef>
        <a:spcAft>
          <a:spcPct val="0"/>
        </a:spcAft>
        <a:buChar char="»"/>
        <a:defRPr kumimoji="1" sz="2000">
          <a:solidFill>
            <a:schemeClr val="tx1"/>
          </a:solidFill>
          <a:latin typeface="+mn-lt"/>
        </a:defRPr>
      </a:lvl7pPr>
      <a:lvl8pPr marL="3429000" indent="-228600" algn="l" rtl="0" eaLnBrk="1" fontAlgn="base" hangingPunct="1">
        <a:spcBef>
          <a:spcPct val="20000"/>
        </a:spcBef>
        <a:spcAft>
          <a:spcPct val="0"/>
        </a:spcAft>
        <a:buChar char="»"/>
        <a:defRPr kumimoji="1" sz="2000">
          <a:solidFill>
            <a:schemeClr val="tx1"/>
          </a:solidFill>
          <a:latin typeface="+mn-lt"/>
        </a:defRPr>
      </a:lvl8pPr>
      <a:lvl9pPr marL="3886200" indent="-228600" algn="l" rtl="0" eaLnBrk="1" fontAlgn="base" hangingPunct="1">
        <a:spcBef>
          <a:spcPct val="20000"/>
        </a:spcBef>
        <a:spcAft>
          <a:spcPct val="0"/>
        </a:spcAft>
        <a:buChar char="»"/>
        <a:defRPr kumimoji="1"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google.nl/url?sa=i&amp;rct=j&amp;q=&amp;esrc=s&amp;source=images&amp;cd=&amp;cad=rja&amp;uact=8&amp;ved=2ahUKEwjZyPSs8NLZAhULy1kKHUukBScQjRx6BAgAEAY&amp;url=http%3A%2F%2Fnelsonmandelaschool.nl%2Fschool%2Fbso-woest-zuid-mandela%2F&amp;psig=AOvVaw0tqAXmQ7BPpzIhW87y2zuD&amp;ust=1520260083308058"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nl/url?sa=i&amp;rct=j&amp;q=&amp;esrc=s&amp;source=images&amp;cd=&amp;cad=rja&amp;uact=8&amp;ved=2ahUKEwiPj-_L9NLZAhURzlkKHVuiCiQQjRx6BAgAEAY&amp;url=https%3A%2F%2Fautismeindeklas.weebly.com%2Fin-de-klas.html&amp;psig=AOvVaw3MqIwKD2IrQephMymijsls&amp;ust=152026121193970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nl/url?sa=i&amp;rct=j&amp;q=&amp;esrc=s&amp;source=images&amp;cd=&amp;cad=rja&amp;uact=8&amp;ved=2ahUKEwjmgZSD9NLZAhWqs1kKHTgKCscQjRx6BAgAEAY&amp;url=http%3A%2F%2Fpoortnaargeluk.nl%2Fcursussen%2F&amp;psig=AOvVaw1STz62WznZCYoJGBg4J6Ki&amp;ust=1520261026551277"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www.google.nl/url?sa=i&amp;rct=j&amp;q=&amp;esrc=s&amp;source=images&amp;cd=&amp;cad=rja&amp;uact=8&amp;ved=2ahUKEwj1yoPc8tLZAhWDslkKHSKMB4kQjRx6BAgAEAY&amp;url=https%3A%2F%2Fwww.mamaenzo.nl%2Fnieuws%2Fnieuws-mama%2Fhilarisch-eerlijke-cartoons-over-ouderschap&amp;psig=AOvVaw3iMVdwpseFzOWK7_SaecbB&amp;ust=1520260728155485" TargetMode="External"/><Relationship Id="rId3" Type="http://schemas.openxmlformats.org/officeDocument/2006/relationships/image" Target="../media/image6.jpeg"/><Relationship Id="rId7" Type="http://schemas.openxmlformats.org/officeDocument/2006/relationships/image" Target="../media/image8.jpeg"/><Relationship Id="rId2" Type="http://schemas.openxmlformats.org/officeDocument/2006/relationships/hyperlink" Target="https://www.google.nl/url?sa=i&amp;rct=j&amp;q=&amp;esrc=s&amp;source=images&amp;cd=&amp;cad=rja&amp;uact=8&amp;ved=2ahUKEwju74C98dLZAhWOwFkKHbd6AloQjRx6BAgAEAY&amp;url=https%3A%2F%2Fwww.youtube.com%2Fwatch%3Fv%3DeKdffw2oFps&amp;psig=AOvVaw0DHewZXcnWgE9Mj72HBPfa&amp;ust=1520260253912323" TargetMode="External"/><Relationship Id="rId1" Type="http://schemas.openxmlformats.org/officeDocument/2006/relationships/slideLayout" Target="../slideLayouts/slideLayout2.xml"/><Relationship Id="rId6" Type="http://schemas.openxmlformats.org/officeDocument/2006/relationships/hyperlink" Target="https://www.google.nl/url?sa=i&amp;rct=j&amp;q=&amp;esrc=s&amp;source=images&amp;cd=&amp;cad=rja&amp;uact=8&amp;ved=2ahUKEwio5b2w8tLZAhUitlkKHd31CRsQjRx6BAgAEAY&amp;url=https%3A%2F%2Fnl.dreamstime.com%2Fstock-illustratie-vectorbeeldverhaal-boze-ouders-die-kind-zweren-image87128313&amp;psig=AOvVaw3Bv2Fg0Ex8sJR8gCcMjCKt&amp;ust=1520260631578973" TargetMode="External"/><Relationship Id="rId11" Type="http://schemas.openxmlformats.org/officeDocument/2006/relationships/image" Target="../media/image10.gif"/><Relationship Id="rId5" Type="http://schemas.openxmlformats.org/officeDocument/2006/relationships/image" Target="../media/image7.jpeg"/><Relationship Id="rId10" Type="http://schemas.openxmlformats.org/officeDocument/2006/relationships/hyperlink" Target="https://www.google.nl/url?sa=i&amp;rct=j&amp;q=&amp;esrc=s&amp;source=images&amp;cd=&amp;cad=rja&amp;uact=8&amp;ved=2ahUKEwiW3Mmh-NLZAhWmt1kKHa37BCwQjRx6BAgAEAY&amp;url=https%3A%2F%2Fwww.animaatjes.nl%2Fplaatjes%2Fagressief&amp;psig=AOvVaw06P0jLlaxrmnKwiDHoMRTe&amp;ust=1520262123190528" TargetMode="External"/><Relationship Id="rId4" Type="http://schemas.openxmlformats.org/officeDocument/2006/relationships/hyperlink" Target="https://www.google.nl/url?sa=i&amp;rct=j&amp;q=&amp;esrc=s&amp;source=images&amp;cd=&amp;cad=rja&amp;uact=8&amp;ved=2ahUKEwig5veV8tLZAhUNm1kKHcHfDgwQjRx6BAgAEAY&amp;url=https%3A%2F%2Fwww.moodkids.nl%2Fopvoeden%2F2016%2F09%2F26%2Fpeuter-eetdrama&amp;psig=AOvVaw0uehCbbEkhmYyYT6fuK05a&amp;ust=1520260581182402" TargetMode="External"/><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4725144"/>
            <a:ext cx="7772400" cy="1008112"/>
          </a:xfrm>
        </p:spPr>
        <p:txBody>
          <a:bodyPr/>
          <a:lstStyle/>
          <a:p>
            <a:r>
              <a:rPr lang="nl-NL" dirty="0" smtClean="0"/>
              <a:t>SLB </a:t>
            </a:r>
            <a:br>
              <a:rPr lang="nl-NL" dirty="0" smtClean="0"/>
            </a:br>
            <a:r>
              <a:rPr lang="nl-NL" dirty="0" smtClean="0"/>
              <a:t>3.1Ba</a:t>
            </a:r>
            <a:endParaRPr lang="nl-NL" dirty="0"/>
          </a:p>
        </p:txBody>
      </p:sp>
      <p:sp>
        <p:nvSpPr>
          <p:cNvPr id="3" name="Ondertitel 2"/>
          <p:cNvSpPr>
            <a:spLocks noGrp="1"/>
          </p:cNvSpPr>
          <p:nvPr>
            <p:ph type="subTitle" idx="1"/>
          </p:nvPr>
        </p:nvSpPr>
        <p:spPr>
          <a:xfrm>
            <a:off x="1371600" y="5949280"/>
            <a:ext cx="6400800" cy="648072"/>
          </a:xfrm>
        </p:spPr>
        <p:txBody>
          <a:bodyPr/>
          <a:lstStyle/>
          <a:p>
            <a:r>
              <a:rPr lang="nl-NL" dirty="0" smtClean="0"/>
              <a:t>Week 7</a:t>
            </a:r>
            <a:endParaRPr lang="nl-NL" dirty="0"/>
          </a:p>
        </p:txBody>
      </p:sp>
      <p:pic>
        <p:nvPicPr>
          <p:cNvPr id="1028" name="Picture 4" descr="Gerelateerde afbeeldi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483884"/>
            <a:ext cx="8103587"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68225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88640"/>
            <a:ext cx="7772400" cy="864096"/>
          </a:xfrm>
        </p:spPr>
        <p:txBody>
          <a:bodyPr/>
          <a:lstStyle/>
          <a:p>
            <a:r>
              <a:rPr lang="nl-NL" dirty="0" smtClean="0"/>
              <a:t>Programma </a:t>
            </a:r>
            <a:endParaRPr lang="nl-NL" dirty="0"/>
          </a:p>
        </p:txBody>
      </p:sp>
      <p:sp>
        <p:nvSpPr>
          <p:cNvPr id="3" name="Tijdelijke aanduiding voor inhoud 2"/>
          <p:cNvSpPr>
            <a:spLocks noGrp="1"/>
          </p:cNvSpPr>
          <p:nvPr>
            <p:ph idx="1"/>
          </p:nvPr>
        </p:nvSpPr>
        <p:spPr>
          <a:xfrm>
            <a:off x="685800" y="980728"/>
            <a:ext cx="8062664" cy="5688632"/>
          </a:xfrm>
        </p:spPr>
        <p:txBody>
          <a:bodyPr/>
          <a:lstStyle/>
          <a:p>
            <a:r>
              <a:rPr lang="nl-NL" dirty="0" smtClean="0"/>
              <a:t>Terugblik</a:t>
            </a:r>
          </a:p>
          <a:p>
            <a:r>
              <a:rPr lang="nl-NL" dirty="0" smtClean="0"/>
              <a:t>Doelstelling</a:t>
            </a:r>
            <a:r>
              <a:rPr lang="nl-NL" dirty="0" smtClean="0"/>
              <a:t>: de student kan aan het einde van de les smart doelen formuleren.</a:t>
            </a:r>
            <a:endParaRPr lang="nl-NL" dirty="0" smtClean="0"/>
          </a:p>
          <a:p>
            <a:r>
              <a:rPr lang="nl-NL" dirty="0" smtClean="0"/>
              <a:t>Sterke en zwakke punten onderzoeken.</a:t>
            </a:r>
          </a:p>
          <a:p>
            <a:r>
              <a:rPr lang="nl-NL" dirty="0" smtClean="0"/>
              <a:t>Leerdoelen formuleren</a:t>
            </a:r>
          </a:p>
          <a:p>
            <a:r>
              <a:rPr lang="nl-NL" dirty="0" smtClean="0"/>
              <a:t>Instructie POP(2 smart </a:t>
            </a:r>
            <a:r>
              <a:rPr lang="nl-NL" dirty="0" smtClean="0"/>
              <a:t>                                     leerdoelen </a:t>
            </a:r>
            <a:r>
              <a:rPr lang="nl-NL" dirty="0" smtClean="0"/>
              <a:t>formuleren)</a:t>
            </a:r>
          </a:p>
          <a:p>
            <a:r>
              <a:rPr lang="nl-NL" dirty="0" smtClean="0"/>
              <a:t>Intervisie (casussen</a:t>
            </a:r>
            <a:r>
              <a:rPr lang="nl-NL" dirty="0" smtClean="0"/>
              <a:t>)</a:t>
            </a:r>
            <a:endParaRPr lang="nl-NL" dirty="0" smtClean="0"/>
          </a:p>
          <a:p>
            <a:r>
              <a:rPr lang="nl-NL" dirty="0" smtClean="0"/>
              <a:t>Dag/weekplanning</a:t>
            </a:r>
          </a:p>
          <a:p>
            <a:r>
              <a:rPr lang="nl-NL" dirty="0" smtClean="0"/>
              <a:t>Evalueren </a:t>
            </a:r>
          </a:p>
          <a:p>
            <a:endParaRPr lang="nl-NL"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3573016"/>
            <a:ext cx="2880320" cy="28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0235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Sterke en zwakke punten</a:t>
            </a:r>
            <a:endParaRPr lang="nl-NL" dirty="0"/>
          </a:p>
        </p:txBody>
      </p:sp>
      <p:sp>
        <p:nvSpPr>
          <p:cNvPr id="3" name="Tijdelijke aanduiding voor inhoud 2"/>
          <p:cNvSpPr>
            <a:spLocks noGrp="1"/>
          </p:cNvSpPr>
          <p:nvPr>
            <p:ph idx="1"/>
          </p:nvPr>
        </p:nvSpPr>
        <p:spPr/>
        <p:txBody>
          <a:bodyPr/>
          <a:lstStyle/>
          <a:p>
            <a:pPr marL="0" indent="0">
              <a:buNone/>
            </a:pPr>
            <a:r>
              <a:rPr lang="nl-NL" dirty="0" smtClean="0">
                <a:effectLst/>
              </a:rPr>
              <a:t>Weten waar je goed in bent en op welk gebied je nog wel wat hulp zou kunnen gebruiken kan heel nuttig zijn om je persoonlijke leven in balans te brengen en kan je helpen op professioneel gebied op een meer effectieve manier met anderen om te leren gaan.</a:t>
            </a:r>
            <a:endParaRPr lang="nl-NL" dirty="0"/>
          </a:p>
        </p:txBody>
      </p:sp>
      <p:pic>
        <p:nvPicPr>
          <p:cNvPr id="6146" name="Picture 2" descr="Afbeeldingsresultaat voor sterke en zwakke punte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5010149"/>
            <a:ext cx="4695825" cy="18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6915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260648"/>
            <a:ext cx="7772400" cy="1080120"/>
          </a:xfrm>
        </p:spPr>
        <p:txBody>
          <a:bodyPr/>
          <a:lstStyle/>
          <a:p>
            <a:r>
              <a:rPr lang="nl-NL" dirty="0" smtClean="0"/>
              <a:t>POP</a:t>
            </a:r>
            <a:endParaRPr lang="nl-NL" dirty="0"/>
          </a:p>
        </p:txBody>
      </p:sp>
      <p:sp>
        <p:nvSpPr>
          <p:cNvPr id="3" name="Tijdelijke aanduiding voor inhoud 2"/>
          <p:cNvSpPr>
            <a:spLocks noGrp="1"/>
          </p:cNvSpPr>
          <p:nvPr>
            <p:ph idx="1"/>
          </p:nvPr>
        </p:nvSpPr>
        <p:spPr>
          <a:xfrm>
            <a:off x="685800" y="1124744"/>
            <a:ext cx="7772400" cy="4971256"/>
          </a:xfrm>
        </p:spPr>
        <p:txBody>
          <a:bodyPr/>
          <a:lstStyle/>
          <a:p>
            <a:r>
              <a:rPr lang="nl-NL" dirty="0">
                <a:latin typeface="Arial" panose="020B0604020202020204" pitchFamily="34" charset="0"/>
                <a:cs typeface="Arial" panose="020B0604020202020204" pitchFamily="34" charset="0"/>
              </a:rPr>
              <a:t>In je persoonlijk ontwikkelingsplan (POP) staan doelen die je wilt bereiken in een studieperiode. </a:t>
            </a:r>
          </a:p>
          <a:p>
            <a:endParaRPr lang="nl-NL" dirty="0"/>
          </a:p>
        </p:txBody>
      </p:sp>
      <p:pic>
        <p:nvPicPr>
          <p:cNvPr id="5122" name="Picture 2" descr="Afbeeldingsresultaat voor cartoon persoonlijk ontwikkelingsplan voor een vrouw">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4107" y="2692841"/>
            <a:ext cx="5708213" cy="4139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25451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SMART doel</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5696" y="1988840"/>
            <a:ext cx="5486400" cy="411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649463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Intervisie </a:t>
            </a:r>
            <a:endParaRPr lang="nl-NL" dirty="0"/>
          </a:p>
        </p:txBody>
      </p:sp>
      <p:sp>
        <p:nvSpPr>
          <p:cNvPr id="3" name="Tijdelijke aanduiding voor inhoud 2"/>
          <p:cNvSpPr>
            <a:spLocks noGrp="1"/>
          </p:cNvSpPr>
          <p:nvPr>
            <p:ph idx="1"/>
          </p:nvPr>
        </p:nvSpPr>
        <p:spPr/>
        <p:txBody>
          <a:bodyPr/>
          <a:lstStyle/>
          <a:p>
            <a:r>
              <a:rPr lang="nl-NL" dirty="0" smtClean="0"/>
              <a:t>Eigen casus inbrengen</a:t>
            </a:r>
          </a:p>
          <a:p>
            <a:r>
              <a:rPr lang="nl-NL" dirty="0" smtClean="0"/>
              <a:t>Anderen geven feedback</a:t>
            </a:r>
            <a:endParaRPr lang="nl-NL" dirty="0"/>
          </a:p>
        </p:txBody>
      </p:sp>
      <p:pic>
        <p:nvPicPr>
          <p:cNvPr id="4109" name="Picture 13" descr="Gerelateerde afbeeldi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4906196"/>
            <a:ext cx="2558632" cy="191897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111" name="Picture 15" descr="Afbeeldingsresultaat voor cartoon kind valt op de grond">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0220" y="3344918"/>
            <a:ext cx="2072680" cy="154653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pic>
        <p:nvPicPr>
          <p:cNvPr id="4113" name="Picture 17" descr="Gerelateerde afbeeldin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03848" y="3835574"/>
            <a:ext cx="2141243" cy="214124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a14="http://schemas.microsoft.com/office/drawing/2010/main">
                <a:solidFill>
                  <a:srgbClr val="FFFFFF"/>
                </a:solidFill>
              </a14:hiddenFill>
            </a:ext>
          </a:extLst>
        </p:spPr>
      </p:pic>
      <p:pic>
        <p:nvPicPr>
          <p:cNvPr id="4115" name="Picture 19" descr="Afbeeldingsresultaat voor kartoon situaties in een kinderopvang">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01630" y="3835574"/>
            <a:ext cx="2431281" cy="242503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pic>
        <p:nvPicPr>
          <p:cNvPr id="4117" name="Picture 21" descr="Gerelateerde afbeelding">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417132" y="332656"/>
            <a:ext cx="2200275" cy="2771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49734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Dag/weekplanning</a:t>
            </a:r>
            <a:br>
              <a:rPr lang="nl-NL" dirty="0"/>
            </a:br>
            <a:endParaRPr lang="nl-NL"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5468" y="1484783"/>
            <a:ext cx="6484884" cy="4993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54319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Evalueren </a:t>
            </a:r>
            <a:endParaRPr lang="nl-NL" dirty="0"/>
          </a:p>
        </p:txBody>
      </p:sp>
      <p:sp>
        <p:nvSpPr>
          <p:cNvPr id="5" name="Tijdelijke aanduiding voor inhoud 4"/>
          <p:cNvSpPr>
            <a:spLocks noGrp="1"/>
          </p:cNvSpPr>
          <p:nvPr>
            <p:ph idx="1"/>
          </p:nvPr>
        </p:nvSpPr>
        <p:spPr/>
        <p:txBody>
          <a:bodyPr/>
          <a:lstStyle/>
          <a:p>
            <a:r>
              <a:rPr lang="nl-NL" dirty="0" smtClean="0"/>
              <a:t>Wat was de doelstelling van de les?</a:t>
            </a:r>
            <a:endParaRPr lang="nl-NL" dirty="0"/>
          </a:p>
          <a:p>
            <a:r>
              <a:rPr lang="nl-NL" dirty="0" smtClean="0"/>
              <a:t>De </a:t>
            </a:r>
            <a:r>
              <a:rPr lang="nl-NL" dirty="0"/>
              <a:t>student kan aan het einde van de les smart doelen formuleren.</a:t>
            </a:r>
          </a:p>
          <a:p>
            <a:endParaRPr lang="nl-NL" dirty="0"/>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864" y="3789040"/>
            <a:ext cx="2733675" cy="2705100"/>
          </a:xfrm>
          <a:prstGeom prst="rect">
            <a:avLst/>
          </a:prstGeom>
        </p:spPr>
      </p:pic>
    </p:spTree>
    <p:extLst>
      <p:ext uri="{BB962C8B-B14F-4D97-AF65-F5344CB8AC3E}">
        <p14:creationId xmlns:p14="http://schemas.microsoft.com/office/powerpoint/2010/main" val="3294907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Ribbons design template">
  <a:themeElements>
    <a:clrScheme name="Kantoorthema 1">
      <a:dk1>
        <a:srgbClr val="220011"/>
      </a:dk1>
      <a:lt1>
        <a:srgbClr val="FFFFCC"/>
      </a:lt1>
      <a:dk2>
        <a:srgbClr val="660033"/>
      </a:dk2>
      <a:lt2>
        <a:srgbClr val="FFCC00"/>
      </a:lt2>
      <a:accent1>
        <a:srgbClr val="CC0099"/>
      </a:accent1>
      <a:accent2>
        <a:srgbClr val="56002B"/>
      </a:accent2>
      <a:accent3>
        <a:srgbClr val="B8AAAD"/>
      </a:accent3>
      <a:accent4>
        <a:srgbClr val="DADAAE"/>
      </a:accent4>
      <a:accent5>
        <a:srgbClr val="E2AACA"/>
      </a:accent5>
      <a:accent6>
        <a:srgbClr val="4D0026"/>
      </a:accent6>
      <a:hlink>
        <a:srgbClr val="9C004E"/>
      </a:hlink>
      <a:folHlink>
        <a:srgbClr val="FF6600"/>
      </a:folHlink>
    </a:clrScheme>
    <a:fontScheme name="Kantoorthema">
      <a:majorFont>
        <a:latin typeface="Times New Roman"/>
        <a:ea typeface=""/>
        <a:cs typeface=""/>
      </a:majorFont>
      <a:minorFont>
        <a:latin typeface="Times New Roman"/>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Kantoorthema 1">
        <a:dk1>
          <a:srgbClr val="220011"/>
        </a:dk1>
        <a:lt1>
          <a:srgbClr val="FFFFCC"/>
        </a:lt1>
        <a:dk2>
          <a:srgbClr val="660033"/>
        </a:dk2>
        <a:lt2>
          <a:srgbClr val="FFCC00"/>
        </a:lt2>
        <a:accent1>
          <a:srgbClr val="CC0099"/>
        </a:accent1>
        <a:accent2>
          <a:srgbClr val="56002B"/>
        </a:accent2>
        <a:accent3>
          <a:srgbClr val="B8AAAD"/>
        </a:accent3>
        <a:accent4>
          <a:srgbClr val="DADAAE"/>
        </a:accent4>
        <a:accent5>
          <a:srgbClr val="E2AACA"/>
        </a:accent5>
        <a:accent6>
          <a:srgbClr val="4D0026"/>
        </a:accent6>
        <a:hlink>
          <a:srgbClr val="9C004E"/>
        </a:hlink>
        <a:folHlink>
          <a:srgbClr val="FF6600"/>
        </a:folHlink>
      </a:clrScheme>
      <a:clrMap bg1="dk2" tx1="lt1" bg2="dk1" tx2="lt2" accent1="accent1" accent2="accent2" accent3="accent3" accent4="accent4" accent5="accent5" accent6="accent6" hlink="hlink" folHlink="folHlink"/>
    </a:extraClrScheme>
    <a:extraClrScheme>
      <a:clrScheme name="Kantoorthema 2">
        <a:dk1>
          <a:srgbClr val="000F1E"/>
        </a:dk1>
        <a:lt1>
          <a:srgbClr val="FFFFFF"/>
        </a:lt1>
        <a:dk2>
          <a:srgbClr val="003366"/>
        </a:dk2>
        <a:lt2>
          <a:srgbClr val="33CCCC"/>
        </a:lt2>
        <a:accent1>
          <a:srgbClr val="006699"/>
        </a:accent1>
        <a:accent2>
          <a:srgbClr val="003366"/>
        </a:accent2>
        <a:accent3>
          <a:srgbClr val="AAADB8"/>
        </a:accent3>
        <a:accent4>
          <a:srgbClr val="DADADA"/>
        </a:accent4>
        <a:accent5>
          <a:srgbClr val="AAB8CA"/>
        </a:accent5>
        <a:accent6>
          <a:srgbClr val="002D5C"/>
        </a:accent6>
        <a:hlink>
          <a:srgbClr val="0099CC"/>
        </a:hlink>
        <a:folHlink>
          <a:srgbClr val="009999"/>
        </a:folHlink>
      </a:clrScheme>
      <a:clrMap bg1="dk2" tx1="lt1" bg2="dk1" tx2="lt2" accent1="accent1" accent2="accent2" accent3="accent3" accent4="accent4" accent5="accent5" accent6="accent6" hlink="hlink" folHlink="folHlink"/>
    </a:extraClrScheme>
    <a:extraClrScheme>
      <a:clrScheme name="Kantoorthema 3">
        <a:dk1>
          <a:srgbClr val="002F2E"/>
        </a:dk1>
        <a:lt1>
          <a:srgbClr val="FFFFFF"/>
        </a:lt1>
        <a:dk2>
          <a:srgbClr val="008080"/>
        </a:dk2>
        <a:lt2>
          <a:srgbClr val="66FFCC"/>
        </a:lt2>
        <a:accent1>
          <a:srgbClr val="0099CC"/>
        </a:accent1>
        <a:accent2>
          <a:srgbClr val="005250"/>
        </a:accent2>
        <a:accent3>
          <a:srgbClr val="AAC0C0"/>
        </a:accent3>
        <a:accent4>
          <a:srgbClr val="DADADA"/>
        </a:accent4>
        <a:accent5>
          <a:srgbClr val="AACAE2"/>
        </a:accent5>
        <a:accent6>
          <a:srgbClr val="004948"/>
        </a:accent6>
        <a:hlink>
          <a:srgbClr val="00CC99"/>
        </a:hlink>
        <a:folHlink>
          <a:srgbClr val="009999"/>
        </a:folHlink>
      </a:clrScheme>
      <a:clrMap bg1="dk2" tx1="lt1" bg2="dk1" tx2="lt2" accent1="accent1" accent2="accent2" accent3="accent3" accent4="accent4" accent5="accent5" accent6="accent6" hlink="hlink" folHlink="folHlink"/>
    </a:extraClrScheme>
    <a:extraClrScheme>
      <a:clrScheme name="Kantoorthema 4">
        <a:dk1>
          <a:srgbClr val="000022"/>
        </a:dk1>
        <a:lt1>
          <a:srgbClr val="FFFFFF"/>
        </a:lt1>
        <a:dk2>
          <a:srgbClr val="000066"/>
        </a:dk2>
        <a:lt2>
          <a:srgbClr val="FFCC00"/>
        </a:lt2>
        <a:accent1>
          <a:srgbClr val="666699"/>
        </a:accent1>
        <a:accent2>
          <a:srgbClr val="000048"/>
        </a:accent2>
        <a:accent3>
          <a:srgbClr val="AAAAB8"/>
        </a:accent3>
        <a:accent4>
          <a:srgbClr val="DADADA"/>
        </a:accent4>
        <a:accent5>
          <a:srgbClr val="B8B8CA"/>
        </a:accent5>
        <a:accent6>
          <a:srgbClr val="000040"/>
        </a:accent6>
        <a:hlink>
          <a:srgbClr val="9999FF"/>
        </a:hlink>
        <a:folHlink>
          <a:srgbClr val="000099"/>
        </a:folHlink>
      </a:clrScheme>
      <a:clrMap bg1="dk2" tx1="lt1" bg2="dk1" tx2="lt2" accent1="accent1" accent2="accent2" accent3="accent3" accent4="accent4" accent5="accent5" accent6="accent6" hlink="hlink" folHlink="folHlink"/>
    </a:extraClrScheme>
    <a:extraClrScheme>
      <a:clrScheme name="Kantoorthema 5">
        <a:dk1>
          <a:srgbClr val="663300"/>
        </a:dk1>
        <a:lt1>
          <a:srgbClr val="FFFFFF"/>
        </a:lt1>
        <a:dk2>
          <a:srgbClr val="000000"/>
        </a:dk2>
        <a:lt2>
          <a:srgbClr val="FFFF99"/>
        </a:lt2>
        <a:accent1>
          <a:srgbClr val="FFCC66"/>
        </a:accent1>
        <a:accent2>
          <a:srgbClr val="FFFFCC"/>
        </a:accent2>
        <a:accent3>
          <a:srgbClr val="FFFFFF"/>
        </a:accent3>
        <a:accent4>
          <a:srgbClr val="562A00"/>
        </a:accent4>
        <a:accent5>
          <a:srgbClr val="FFE2B8"/>
        </a:accent5>
        <a:accent6>
          <a:srgbClr val="E7E7B9"/>
        </a:accent6>
        <a:hlink>
          <a:srgbClr val="FFCC00"/>
        </a:hlink>
        <a:folHlink>
          <a:srgbClr val="FF7C80"/>
        </a:folHlink>
      </a:clrScheme>
      <a:clrMap bg1="lt1" tx1="dk1" bg2="lt2" tx2="dk2" accent1="accent1" accent2="accent2" accent3="accent3" accent4="accent4" accent5="accent5" accent6="accent6" hlink="hlink" folHlink="folHlink"/>
    </a:extraClrScheme>
    <a:extraClrScheme>
      <a:clrScheme name="Kantoorthema 6">
        <a:dk1>
          <a:srgbClr val="000000"/>
        </a:dk1>
        <a:lt1>
          <a:srgbClr val="FFFFFF"/>
        </a:lt1>
        <a:dk2>
          <a:srgbClr val="000000"/>
        </a:dk2>
        <a:lt2>
          <a:srgbClr val="C0C0C0"/>
        </a:lt2>
        <a:accent1>
          <a:srgbClr val="CBCBCB"/>
        </a:accent1>
        <a:accent2>
          <a:srgbClr val="EAEAEA"/>
        </a:accent2>
        <a:accent3>
          <a:srgbClr val="FFFFFF"/>
        </a:accent3>
        <a:accent4>
          <a:srgbClr val="000000"/>
        </a:accent4>
        <a:accent5>
          <a:srgbClr val="E2E2E2"/>
        </a:accent5>
        <a:accent6>
          <a:srgbClr val="D4D4D4"/>
        </a:accent6>
        <a:hlink>
          <a:srgbClr val="4D4D4D"/>
        </a:hlink>
        <a:folHlink>
          <a:srgbClr val="86868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Ribbons design template</Template>
  <TotalTime>4376</TotalTime>
  <Words>143</Words>
  <Application>Microsoft Office PowerPoint</Application>
  <PresentationFormat>Diavoorstelling (4:3)</PresentationFormat>
  <Paragraphs>23</Paragraphs>
  <Slides>8</Slides>
  <Notes>0</Notes>
  <HiddenSlides>0</HiddenSlides>
  <MMClips>0</MMClips>
  <ScaleCrop>false</ScaleCrop>
  <HeadingPairs>
    <vt:vector size="4" baseType="variant">
      <vt:variant>
        <vt:lpstr>Thema</vt:lpstr>
      </vt:variant>
      <vt:variant>
        <vt:i4>1</vt:i4>
      </vt:variant>
      <vt:variant>
        <vt:lpstr>Diatitels</vt:lpstr>
      </vt:variant>
      <vt:variant>
        <vt:i4>8</vt:i4>
      </vt:variant>
    </vt:vector>
  </HeadingPairs>
  <TitlesOfParts>
    <vt:vector size="9" baseType="lpstr">
      <vt:lpstr>Ribbons design template</vt:lpstr>
      <vt:lpstr>SLB  3.1Ba</vt:lpstr>
      <vt:lpstr>Programma </vt:lpstr>
      <vt:lpstr>Sterke en zwakke punten</vt:lpstr>
      <vt:lpstr>POP</vt:lpstr>
      <vt:lpstr>SMART doel</vt:lpstr>
      <vt:lpstr>Intervisie </vt:lpstr>
      <vt:lpstr>Dag/weekplanning </vt:lpstr>
      <vt:lpstr>Evalueren </vt:lpstr>
    </vt:vector>
  </TitlesOfParts>
  <Company>SGBonaire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SLB  3.1Ba</dc:title>
  <dc:creator>Monica Clarinda</dc:creator>
  <cp:lastModifiedBy>Monica Clarinda</cp:lastModifiedBy>
  <cp:revision>13</cp:revision>
  <dcterms:created xsi:type="dcterms:W3CDTF">2018-03-01T12:56:35Z</dcterms:created>
  <dcterms:modified xsi:type="dcterms:W3CDTF">2018-03-04T15:07:26Z</dcterms:modified>
</cp:coreProperties>
</file>