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6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27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2200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1502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4122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0933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729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571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431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7955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544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240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80DED-B1D0-43E4-A025-104DC867ED1A}" type="datetimeFigureOut">
              <a:rPr lang="nl-NL" smtClean="0"/>
              <a:t>7-1-2018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CB6F6-4949-45BB-B1ED-032D9FB1B9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1632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4767379" cy="6356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809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6836542" cy="512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090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E:\IMG_01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508760"/>
            <a:ext cx="5760720" cy="384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05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E:\IMG_01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4176504" cy="63172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8482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E:\IMG_01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508760"/>
            <a:ext cx="5760720" cy="384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7419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E:\IMG_014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508760"/>
            <a:ext cx="5760720" cy="384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7587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E:\172_0311\IMG_086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4896624" cy="62395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718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696"/>
            <a:ext cx="6537150" cy="490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70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6059"/>
            <a:ext cx="8226268" cy="6169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659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4400786" cy="586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395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664"/>
            <a:ext cx="4355855" cy="580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808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2466"/>
            <a:ext cx="8361295" cy="627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349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79"/>
            <a:ext cx="8745325" cy="6559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627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042521" cy="672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826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145" y="188640"/>
            <a:ext cx="4569990" cy="609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77078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Diavoorstelling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8" baseType="lpstr">
      <vt:lpstr>Arial</vt:lpstr>
      <vt:lpstr>Calibri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Marga Brinkhoff</dc:creator>
  <cp:lastModifiedBy>Kor&amp;Annoeschka</cp:lastModifiedBy>
  <cp:revision>2</cp:revision>
  <dcterms:created xsi:type="dcterms:W3CDTF">2012-11-13T09:23:35Z</dcterms:created>
  <dcterms:modified xsi:type="dcterms:W3CDTF">2018-01-07T18:25:40Z</dcterms:modified>
</cp:coreProperties>
</file>