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58" r:id="rId4"/>
    <p:sldId id="259" r:id="rId5"/>
    <p:sldId id="260" r:id="rId6"/>
    <p:sldId id="261" r:id="rId7"/>
    <p:sldId id="262" r:id="rId8"/>
    <p:sldId id="263" r:id="rId9"/>
    <p:sldId id="266" r:id="rId10"/>
    <p:sldId id="264" r:id="rId11"/>
    <p:sldId id="267" r:id="rId12"/>
    <p:sldId id="268" r:id="rId13"/>
    <p:sldId id="269" r:id="rId14"/>
    <p:sldId id="270" r:id="rId15"/>
    <p:sldId id="271" r:id="rId16"/>
    <p:sldId id="272" r:id="rId17"/>
    <p:sldId id="273" r:id="rId18"/>
    <p:sldId id="265" r:id="rId19"/>
    <p:sldId id="274" r:id="rId2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1" d="100"/>
          <a:sy n="71" d="100"/>
        </p:scale>
        <p:origin x="-1320" y="-30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0" name="Rechthoekige driehoek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el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nl-NL" smtClean="0"/>
              <a:t>Klik om de stijl te bewerken</a:t>
            </a:r>
            <a:endParaRPr kumimoji="0" lang="en-US"/>
          </a:p>
        </p:txBody>
      </p:sp>
      <p:sp>
        <p:nvSpPr>
          <p:cNvPr id="17" name="Ondertitel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smtClean="0"/>
              <a:t>Klik om de ondertitelstijl van het model te bewerken</a:t>
            </a:r>
            <a:endParaRPr kumimoji="0" lang="en-US"/>
          </a:p>
        </p:txBody>
      </p:sp>
      <p:grpSp>
        <p:nvGrpSpPr>
          <p:cNvPr id="2" name="Groep 1"/>
          <p:cNvGrpSpPr/>
          <p:nvPr/>
        </p:nvGrpSpPr>
        <p:grpSpPr>
          <a:xfrm>
            <a:off x="-3765" y="4953000"/>
            <a:ext cx="9147765" cy="1912088"/>
            <a:chOff x="-3765" y="4832896"/>
            <a:chExt cx="9147765" cy="2032192"/>
          </a:xfrm>
        </p:grpSpPr>
        <p:sp>
          <p:nvSpPr>
            <p:cNvPr id="7" name="Vrije v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Vrije v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Vrije v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Rechte verbindingslijn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Tijdelijke aanduiding voor datum 29"/>
          <p:cNvSpPr>
            <a:spLocks noGrp="1"/>
          </p:cNvSpPr>
          <p:nvPr>
            <p:ph type="dt" sz="half" idx="10"/>
          </p:nvPr>
        </p:nvSpPr>
        <p:spPr/>
        <p:txBody>
          <a:bodyPr/>
          <a:lstStyle>
            <a:lvl1pPr>
              <a:defRPr>
                <a:solidFill>
                  <a:srgbClr val="FFFFFF"/>
                </a:solidFill>
              </a:defRPr>
            </a:lvl1pPr>
            <a:extLst/>
          </a:lstStyle>
          <a:p>
            <a:fld id="{93580D54-E8D4-4224-8699-D8F82C30F1E1}" type="datetimeFigureOut">
              <a:rPr lang="nl-NL" smtClean="0"/>
              <a:t>10-1-2018</a:t>
            </a:fld>
            <a:endParaRPr lang="nl-NL"/>
          </a:p>
        </p:txBody>
      </p:sp>
      <p:sp>
        <p:nvSpPr>
          <p:cNvPr id="19" name="Tijdelijke aanduiding voor voettekst 18"/>
          <p:cNvSpPr>
            <a:spLocks noGrp="1"/>
          </p:cNvSpPr>
          <p:nvPr>
            <p:ph type="ftr" sz="quarter" idx="11"/>
          </p:nvPr>
        </p:nvSpPr>
        <p:spPr/>
        <p:txBody>
          <a:bodyPr/>
          <a:lstStyle>
            <a:lvl1pPr>
              <a:defRPr>
                <a:solidFill>
                  <a:schemeClr val="accent1">
                    <a:tint val="20000"/>
                  </a:schemeClr>
                </a:solidFill>
              </a:defRPr>
            </a:lvl1pPr>
            <a:extLst/>
          </a:lstStyle>
          <a:p>
            <a:endParaRPr lang="nl-NL"/>
          </a:p>
        </p:txBody>
      </p:sp>
      <p:sp>
        <p:nvSpPr>
          <p:cNvPr id="27" name="Tijdelijke aanduiding voor dianummer 26"/>
          <p:cNvSpPr>
            <a:spLocks noGrp="1"/>
          </p:cNvSpPr>
          <p:nvPr>
            <p:ph type="sldNum" sz="quarter" idx="12"/>
          </p:nvPr>
        </p:nvSpPr>
        <p:spPr/>
        <p:txBody>
          <a:bodyPr/>
          <a:lstStyle>
            <a:lvl1pPr>
              <a:defRPr>
                <a:solidFill>
                  <a:srgbClr val="FFFFFF"/>
                </a:solidFill>
              </a:defRPr>
            </a:lvl1pPr>
            <a:extLst/>
          </a:lstStyle>
          <a:p>
            <a:fld id="{D317621C-E867-4D19-958B-D42215D81D82}"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extLs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1481329"/>
            <a:ext cx="8229600" cy="4386071"/>
          </a:xfrm>
        </p:spPr>
        <p:txBody>
          <a:bodyPr vert="eaVert"/>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93580D54-E8D4-4224-8699-D8F82C30F1E1}" type="datetimeFigureOut">
              <a:rPr lang="nl-NL" smtClean="0"/>
              <a:t>10-1-2018</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D317621C-E867-4D19-958B-D42215D81D82}"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844013" y="274640"/>
            <a:ext cx="1777470" cy="5592761"/>
          </a:xfrm>
        </p:spPr>
        <p:txBody>
          <a:bodyPr vert="eaVert"/>
          <a:lstStyle>
            <a:extLs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274641"/>
            <a:ext cx="6324600" cy="5592760"/>
          </a:xfrm>
        </p:spPr>
        <p:txBody>
          <a:bodyPr vert="eaVert"/>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93580D54-E8D4-4224-8699-D8F82C30F1E1}" type="datetimeFigureOut">
              <a:rPr lang="nl-NL" smtClean="0"/>
              <a:t>10-1-2018</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D317621C-E867-4D19-958B-D42215D81D82}"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93580D54-E8D4-4224-8699-D8F82C30F1E1}" type="datetimeFigureOut">
              <a:rPr lang="nl-NL" smtClean="0"/>
              <a:t>10-1-2018</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D317621C-E867-4D19-958B-D42215D81D82}" type="slidenum">
              <a:rPr lang="nl-NL" smtClean="0"/>
              <a:t>‹nr.›</a:t>
            </a:fld>
            <a:endParaRPr lang="nl-NL"/>
          </a:p>
        </p:txBody>
      </p:sp>
      <p:sp>
        <p:nvSpPr>
          <p:cNvPr id="7" name="Titel 6"/>
          <p:cNvSpPr>
            <a:spLocks noGrp="1"/>
          </p:cNvSpPr>
          <p:nvPr>
            <p:ph type="title"/>
          </p:nvPr>
        </p:nvSpPr>
        <p:spPr/>
        <p:txBody>
          <a:bodyPr rtlCol="0"/>
          <a:lstStyle>
            <a:extLst/>
          </a:lstStyle>
          <a:p>
            <a:r>
              <a:rPr kumimoji="0" lang="nl-NL" smtClean="0"/>
              <a:t>Klik om de stijl te bewerken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smtClean="0"/>
              <a:t>Klik om de modelstijlen te bewerken</a:t>
            </a:r>
          </a:p>
        </p:txBody>
      </p:sp>
      <p:sp>
        <p:nvSpPr>
          <p:cNvPr id="4" name="Tijdelijke aanduiding voor datum 3"/>
          <p:cNvSpPr>
            <a:spLocks noGrp="1"/>
          </p:cNvSpPr>
          <p:nvPr>
            <p:ph type="dt" sz="half" idx="10"/>
          </p:nvPr>
        </p:nvSpPr>
        <p:spPr/>
        <p:txBody>
          <a:bodyPr/>
          <a:lstStyle>
            <a:extLst/>
          </a:lstStyle>
          <a:p>
            <a:fld id="{93580D54-E8D4-4224-8699-D8F82C30F1E1}" type="datetimeFigureOut">
              <a:rPr lang="nl-NL" smtClean="0"/>
              <a:t>10-1-2018</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D317621C-E867-4D19-958B-D42215D81D82}" type="slidenum">
              <a:rPr lang="nl-NL" smtClean="0"/>
              <a:t>‹nr.›</a:t>
            </a:fld>
            <a:endParaRPr lang="nl-NL"/>
          </a:p>
        </p:txBody>
      </p:sp>
      <p:sp>
        <p:nvSpPr>
          <p:cNvPr id="7" name="Punthaak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Punthaak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bg>
      <p:bgRef idx="1002">
        <a:schemeClr val="bg1"/>
      </p:bgRef>
    </p:bg>
    <p:spTree>
      <p:nvGrpSpPr>
        <p:cNvPr id="1" name=""/>
        <p:cNvGrpSpPr/>
        <p:nvPr/>
      </p:nvGrpSpPr>
      <p:grpSpPr>
        <a:xfrm>
          <a:off x="0" y="0"/>
          <a:ext cx="0" cy="0"/>
          <a:chOff x="0" y="0"/>
          <a:chExt cx="0" cy="0"/>
        </a:xfrm>
      </p:grpSpPr>
      <p:sp>
        <p:nvSpPr>
          <p:cNvPr id="3" name="Tijdelijke aanduiding voor inhoud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inhoud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5" name="Tijdelijke aanduiding voor datum 4"/>
          <p:cNvSpPr>
            <a:spLocks noGrp="1"/>
          </p:cNvSpPr>
          <p:nvPr>
            <p:ph type="dt" sz="half" idx="10"/>
          </p:nvPr>
        </p:nvSpPr>
        <p:spPr/>
        <p:txBody>
          <a:bodyPr/>
          <a:lstStyle>
            <a:extLst/>
          </a:lstStyle>
          <a:p>
            <a:fld id="{93580D54-E8D4-4224-8699-D8F82C30F1E1}" type="datetimeFigureOut">
              <a:rPr lang="nl-NL" smtClean="0"/>
              <a:t>10-1-2018</a:t>
            </a:fld>
            <a:endParaRPr lang="nl-NL"/>
          </a:p>
        </p:txBody>
      </p:sp>
      <p:sp>
        <p:nvSpPr>
          <p:cNvPr id="6" name="Tijdelijke aanduiding voor voettekst 5"/>
          <p:cNvSpPr>
            <a:spLocks noGrp="1"/>
          </p:cNvSpPr>
          <p:nvPr>
            <p:ph type="ftr" sz="quarter" idx="11"/>
          </p:nvPr>
        </p:nvSpPr>
        <p:spPr/>
        <p:txBody>
          <a:bodyPr/>
          <a:lstStyle>
            <a:extLst/>
          </a:lstStyle>
          <a:p>
            <a:endParaRPr lang="nl-NL"/>
          </a:p>
        </p:txBody>
      </p:sp>
      <p:sp>
        <p:nvSpPr>
          <p:cNvPr id="7" name="Tijdelijke aanduiding voor dianummer 6"/>
          <p:cNvSpPr>
            <a:spLocks noGrp="1"/>
          </p:cNvSpPr>
          <p:nvPr>
            <p:ph type="sldNum" sz="quarter" idx="12"/>
          </p:nvPr>
        </p:nvSpPr>
        <p:spPr/>
        <p:txBody>
          <a:bodyPr/>
          <a:lstStyle>
            <a:extLst/>
          </a:lstStyle>
          <a:p>
            <a:fld id="{D317621C-E867-4D19-958B-D42215D81D82}" type="slidenum">
              <a:rPr lang="nl-NL" smtClean="0"/>
              <a:t>‹nr.›</a:t>
            </a:fld>
            <a:endParaRPr lang="nl-NL"/>
          </a:p>
        </p:txBody>
      </p:sp>
      <p:sp>
        <p:nvSpPr>
          <p:cNvPr id="8" name="Titel 7"/>
          <p:cNvSpPr>
            <a:spLocks noGrp="1"/>
          </p:cNvSpPr>
          <p:nvPr>
            <p:ph type="title"/>
          </p:nvPr>
        </p:nvSpPr>
        <p:spPr/>
        <p:txBody>
          <a:bodyPr rtlCol="0"/>
          <a:lstStyle>
            <a:extLst/>
          </a:lstStyle>
          <a:p>
            <a:r>
              <a:rPr kumimoji="0" lang="nl-NL" smtClean="0"/>
              <a:t>Klik om de stijl te bewerken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bg>
      <p:bgRef idx="1003">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8229600" cy="1143000"/>
          </a:xfrm>
        </p:spPr>
        <p:txBody>
          <a:bodyPr anchor="ctr"/>
          <a:lstStyle>
            <a:lvl1pPr>
              <a:defRPr/>
            </a:lvl1pPr>
            <a:extLst/>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smtClean="0"/>
              <a:t>Klik om de modelstijlen te bewerken</a:t>
            </a:r>
          </a:p>
        </p:txBody>
      </p:sp>
      <p:sp>
        <p:nvSpPr>
          <p:cNvPr id="5" name="Tijdelijke aanduiding voor inhoud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6" name="Tijdelijke aanduiding voor inhoud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7" name="Tijdelijke aanduiding voor datum 6"/>
          <p:cNvSpPr>
            <a:spLocks noGrp="1"/>
          </p:cNvSpPr>
          <p:nvPr>
            <p:ph type="dt" sz="half" idx="10"/>
          </p:nvPr>
        </p:nvSpPr>
        <p:spPr/>
        <p:txBody>
          <a:bodyPr/>
          <a:lstStyle>
            <a:extLst/>
          </a:lstStyle>
          <a:p>
            <a:fld id="{93580D54-E8D4-4224-8699-D8F82C30F1E1}" type="datetimeFigureOut">
              <a:rPr lang="nl-NL" smtClean="0"/>
              <a:t>10-1-2018</a:t>
            </a:fld>
            <a:endParaRPr lang="nl-NL"/>
          </a:p>
        </p:txBody>
      </p:sp>
      <p:sp>
        <p:nvSpPr>
          <p:cNvPr id="8" name="Tijdelijke aanduiding voor voettekst 7"/>
          <p:cNvSpPr>
            <a:spLocks noGrp="1"/>
          </p:cNvSpPr>
          <p:nvPr>
            <p:ph type="ftr" sz="quarter" idx="11"/>
          </p:nvPr>
        </p:nvSpPr>
        <p:spPr/>
        <p:txBody>
          <a:bodyPr/>
          <a:lstStyle>
            <a:extLst/>
          </a:lstStyle>
          <a:p>
            <a:endParaRPr lang="nl-NL"/>
          </a:p>
        </p:txBody>
      </p:sp>
      <p:sp>
        <p:nvSpPr>
          <p:cNvPr id="9" name="Tijdelijke aanduiding voor dianummer 8"/>
          <p:cNvSpPr>
            <a:spLocks noGrp="1"/>
          </p:cNvSpPr>
          <p:nvPr>
            <p:ph type="sldNum" sz="quarter" idx="12"/>
          </p:nvPr>
        </p:nvSpPr>
        <p:spPr/>
        <p:txBody>
          <a:bodyPr/>
          <a:lstStyle>
            <a:extLst/>
          </a:lstStyle>
          <a:p>
            <a:fld id="{D317621C-E867-4D19-958B-D42215D81D82}" type="slidenum">
              <a:rPr lang="nl-NL" smtClean="0"/>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bg>
      <p:bgRef idx="1002">
        <a:schemeClr val="bg1"/>
      </p:bgRef>
    </p:bg>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extLst/>
          </a:lstStyle>
          <a:p>
            <a:fld id="{93580D54-E8D4-4224-8699-D8F82C30F1E1}" type="datetimeFigureOut">
              <a:rPr lang="nl-NL" smtClean="0"/>
              <a:t>10-1-2018</a:t>
            </a:fld>
            <a:endParaRPr lang="nl-NL"/>
          </a:p>
        </p:txBody>
      </p:sp>
      <p:sp>
        <p:nvSpPr>
          <p:cNvPr id="4" name="Tijdelijke aanduiding voor voettekst 3"/>
          <p:cNvSpPr>
            <a:spLocks noGrp="1"/>
          </p:cNvSpPr>
          <p:nvPr>
            <p:ph type="ftr" sz="quarter" idx="11"/>
          </p:nvPr>
        </p:nvSpPr>
        <p:spPr/>
        <p:txBody>
          <a:bodyPr/>
          <a:lstStyle>
            <a:extLst/>
          </a:lstStyle>
          <a:p>
            <a:endParaRPr lang="nl-NL"/>
          </a:p>
        </p:txBody>
      </p:sp>
      <p:sp>
        <p:nvSpPr>
          <p:cNvPr id="5" name="Tijdelijke aanduiding voor dianummer 4"/>
          <p:cNvSpPr>
            <a:spLocks noGrp="1"/>
          </p:cNvSpPr>
          <p:nvPr>
            <p:ph type="sldNum" sz="quarter" idx="12"/>
          </p:nvPr>
        </p:nvSpPr>
        <p:spPr/>
        <p:txBody>
          <a:bodyPr/>
          <a:lstStyle>
            <a:extLst/>
          </a:lstStyle>
          <a:p>
            <a:fld id="{D317621C-E867-4D19-958B-D42215D81D82}" type="slidenum">
              <a:rPr lang="nl-NL" smtClean="0"/>
              <a:t>‹nr.›</a:t>
            </a:fld>
            <a:endParaRPr lang="nl-NL"/>
          </a:p>
        </p:txBody>
      </p:sp>
      <p:sp>
        <p:nvSpPr>
          <p:cNvPr id="6" name="Titel 5"/>
          <p:cNvSpPr>
            <a:spLocks noGrp="1"/>
          </p:cNvSpPr>
          <p:nvPr>
            <p:ph type="title"/>
          </p:nvPr>
        </p:nvSpPr>
        <p:spPr/>
        <p:txBody>
          <a:bodyPr rtlCol="0"/>
          <a:lstStyle>
            <a:extLst/>
          </a:lstStyle>
          <a:p>
            <a:r>
              <a:rPr kumimoji="0" lang="nl-NL" smtClean="0"/>
              <a:t>Klik om de stijl te bewerken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extLst/>
          </a:lstStyle>
          <a:p>
            <a:fld id="{93580D54-E8D4-4224-8699-D8F82C30F1E1}" type="datetimeFigureOut">
              <a:rPr lang="nl-NL" smtClean="0"/>
              <a:t>10-1-2018</a:t>
            </a:fld>
            <a:endParaRPr lang="nl-NL"/>
          </a:p>
        </p:txBody>
      </p:sp>
      <p:sp>
        <p:nvSpPr>
          <p:cNvPr id="3" name="Tijdelijke aanduiding voor voettekst 2"/>
          <p:cNvSpPr>
            <a:spLocks noGrp="1"/>
          </p:cNvSpPr>
          <p:nvPr>
            <p:ph type="ftr" sz="quarter" idx="11"/>
          </p:nvPr>
        </p:nvSpPr>
        <p:spPr/>
        <p:txBody>
          <a:bodyPr/>
          <a:lstStyle>
            <a:extLst/>
          </a:lstStyle>
          <a:p>
            <a:endParaRPr lang="nl-NL"/>
          </a:p>
        </p:txBody>
      </p:sp>
      <p:sp>
        <p:nvSpPr>
          <p:cNvPr id="4" name="Tijdelijke aanduiding voor dianummer 3"/>
          <p:cNvSpPr>
            <a:spLocks noGrp="1"/>
          </p:cNvSpPr>
          <p:nvPr>
            <p:ph type="sldNum" sz="quarter" idx="12"/>
          </p:nvPr>
        </p:nvSpPr>
        <p:spPr/>
        <p:txBody>
          <a:bodyPr/>
          <a:lstStyle>
            <a:extLst/>
          </a:lstStyle>
          <a:p>
            <a:fld id="{D317621C-E867-4D19-958B-D42215D81D82}"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3">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nl-NL" smtClean="0"/>
              <a:t>Klik om de modelstijlen te bewerken</a:t>
            </a:r>
          </a:p>
        </p:txBody>
      </p:sp>
      <p:sp>
        <p:nvSpPr>
          <p:cNvPr id="4" name="Tijdelijke aanduiding voor inhoud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5" name="Tijdelijke aanduiding voor datum 4"/>
          <p:cNvSpPr>
            <a:spLocks noGrp="1"/>
          </p:cNvSpPr>
          <p:nvPr>
            <p:ph type="dt" sz="half" idx="10"/>
          </p:nvPr>
        </p:nvSpPr>
        <p:spPr>
          <a:xfrm>
            <a:off x="6727032" y="6407944"/>
            <a:ext cx="1920240" cy="365760"/>
          </a:xfrm>
        </p:spPr>
        <p:txBody>
          <a:bodyPr/>
          <a:lstStyle>
            <a:extLst/>
          </a:lstStyle>
          <a:p>
            <a:fld id="{93580D54-E8D4-4224-8699-D8F82C30F1E1}" type="datetimeFigureOut">
              <a:rPr lang="nl-NL" smtClean="0"/>
              <a:t>10-1-2018</a:t>
            </a:fld>
            <a:endParaRPr lang="nl-NL"/>
          </a:p>
        </p:txBody>
      </p:sp>
      <p:sp>
        <p:nvSpPr>
          <p:cNvPr id="6" name="Tijdelijke aanduiding voor voettekst 5"/>
          <p:cNvSpPr>
            <a:spLocks noGrp="1"/>
          </p:cNvSpPr>
          <p:nvPr>
            <p:ph type="ftr" sz="quarter" idx="11"/>
          </p:nvPr>
        </p:nvSpPr>
        <p:spPr/>
        <p:txBody>
          <a:bodyPr/>
          <a:lstStyle>
            <a:extLst/>
          </a:lstStyle>
          <a:p>
            <a:endParaRPr lang="nl-NL"/>
          </a:p>
        </p:txBody>
      </p:sp>
      <p:sp>
        <p:nvSpPr>
          <p:cNvPr id="7" name="Tijdelijke aanduiding voor dianummer 6"/>
          <p:cNvSpPr>
            <a:spLocks noGrp="1"/>
          </p:cNvSpPr>
          <p:nvPr>
            <p:ph type="sldNum" sz="quarter" idx="12"/>
          </p:nvPr>
        </p:nvSpPr>
        <p:spPr/>
        <p:txBody>
          <a:bodyPr/>
          <a:lstStyle>
            <a:extLst/>
          </a:lstStyle>
          <a:p>
            <a:fld id="{D317621C-E867-4D19-958B-D42215D81D82}" type="slidenum">
              <a:rPr lang="nl-NL" smtClean="0"/>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bg>
      <p:bgRef idx="1002">
        <a:schemeClr val="bg1"/>
      </p:bgRef>
    </p:bg>
    <p:spTree>
      <p:nvGrpSpPr>
        <p:cNvPr id="1" name=""/>
        <p:cNvGrpSpPr/>
        <p:nvPr/>
      </p:nvGrpSpPr>
      <p:grpSpPr>
        <a:xfrm>
          <a:off x="0" y="0"/>
          <a:ext cx="0" cy="0"/>
          <a:chOff x="0" y="0"/>
          <a:chExt cx="0" cy="0"/>
        </a:xfrm>
      </p:grpSpPr>
      <p:sp>
        <p:nvSpPr>
          <p:cNvPr id="4" name="Tijdelijke aanduiding voor tekst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nl-NL" smtClean="0"/>
              <a:t>Klik om de modelstijlen te bewerken</a:t>
            </a:r>
          </a:p>
        </p:txBody>
      </p:sp>
      <p:sp>
        <p:nvSpPr>
          <p:cNvPr id="3" name="Tijdelijke aanduiding voor afbeelding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nl-NL" smtClean="0"/>
              <a:t>Klik op het pictogram als u een afbeelding wilt toevoegen</a:t>
            </a:r>
            <a:endParaRPr kumimoji="0" lang="en-US" dirty="0"/>
          </a:p>
        </p:txBody>
      </p:sp>
      <p:sp>
        <p:nvSpPr>
          <p:cNvPr id="5" name="Tijdelijke aanduiding voor datum 4"/>
          <p:cNvSpPr>
            <a:spLocks noGrp="1"/>
          </p:cNvSpPr>
          <p:nvPr>
            <p:ph type="dt" sz="half" idx="10"/>
          </p:nvPr>
        </p:nvSpPr>
        <p:spPr/>
        <p:txBody>
          <a:bodyPr/>
          <a:lstStyle>
            <a:lvl1pPr>
              <a:defRPr>
                <a:solidFill>
                  <a:schemeClr val="tx1"/>
                </a:solidFill>
              </a:defRPr>
            </a:lvl1pPr>
            <a:extLst/>
          </a:lstStyle>
          <a:p>
            <a:fld id="{93580D54-E8D4-4224-8699-D8F82C30F1E1}" type="datetimeFigureOut">
              <a:rPr lang="nl-NL" smtClean="0"/>
              <a:t>10-1-2018</a:t>
            </a:fld>
            <a:endParaRPr lang="nl-NL"/>
          </a:p>
        </p:txBody>
      </p:sp>
      <p:sp>
        <p:nvSpPr>
          <p:cNvPr id="6" name="Tijdelijke aanduiding voor voettekst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nl-NL"/>
          </a:p>
        </p:txBody>
      </p:sp>
      <p:sp>
        <p:nvSpPr>
          <p:cNvPr id="7" name="Tijdelijke aanduiding voor dianummer 6"/>
          <p:cNvSpPr>
            <a:spLocks noGrp="1"/>
          </p:cNvSpPr>
          <p:nvPr>
            <p:ph type="sldNum" sz="quarter" idx="12"/>
          </p:nvPr>
        </p:nvSpPr>
        <p:spPr/>
        <p:txBody>
          <a:bodyPr/>
          <a:lstStyle>
            <a:lvl1pPr>
              <a:defRPr>
                <a:solidFill>
                  <a:schemeClr val="tx1"/>
                </a:solidFill>
              </a:defRPr>
            </a:lvl1pPr>
            <a:extLst/>
          </a:lstStyle>
          <a:p>
            <a:fld id="{D317621C-E867-4D19-958B-D42215D81D82}" type="slidenum">
              <a:rPr lang="nl-NL" smtClean="0"/>
              <a:t>‹nr.›</a:t>
            </a:fld>
            <a:endParaRPr lang="nl-NL"/>
          </a:p>
        </p:txBody>
      </p:sp>
      <p:sp>
        <p:nvSpPr>
          <p:cNvPr id="2" name="Titel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nl-NL" smtClean="0"/>
              <a:t>Klik om de stijl te bewerken</a:t>
            </a:r>
            <a:endParaRPr kumimoji="0" lang="en-US"/>
          </a:p>
        </p:txBody>
      </p:sp>
      <p:sp>
        <p:nvSpPr>
          <p:cNvPr id="8" name="Vrije v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Vrije v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echthoekige driehoek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Rechte verbindingslijn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Punthaak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Punthaak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Vrije v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Vrije v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echthoekige driehoek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Rechte verbindingslijn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jdelijke aanduiding voor titel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nl-NL" smtClean="0"/>
              <a:t>Klik om de stijl te bewerken</a:t>
            </a:r>
            <a:endParaRPr kumimoji="0" lang="en-US"/>
          </a:p>
        </p:txBody>
      </p:sp>
      <p:sp>
        <p:nvSpPr>
          <p:cNvPr id="30" name="Tijdelijke aanduiding voor tekst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
        <p:nvSpPr>
          <p:cNvPr id="10" name="Tijdelijke aanduiding voor datum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3580D54-E8D4-4224-8699-D8F82C30F1E1}" type="datetimeFigureOut">
              <a:rPr lang="nl-NL" smtClean="0"/>
              <a:t>10-1-2018</a:t>
            </a:fld>
            <a:endParaRPr lang="nl-NL"/>
          </a:p>
        </p:txBody>
      </p:sp>
      <p:sp>
        <p:nvSpPr>
          <p:cNvPr id="22" name="Tijdelijke aanduiding voor voettekst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nl-NL"/>
          </a:p>
        </p:txBody>
      </p:sp>
      <p:sp>
        <p:nvSpPr>
          <p:cNvPr id="18" name="Tijdelijke aanduiding voor dianumm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317621C-E867-4D19-958B-D42215D81D82}"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Agogische vakken</a:t>
            </a:r>
            <a:endParaRPr lang="nl-NL" dirty="0"/>
          </a:p>
        </p:txBody>
      </p:sp>
      <p:sp>
        <p:nvSpPr>
          <p:cNvPr id="3" name="Ondertitel 2"/>
          <p:cNvSpPr>
            <a:spLocks noGrp="1"/>
          </p:cNvSpPr>
          <p:nvPr>
            <p:ph type="subTitle" idx="1"/>
          </p:nvPr>
        </p:nvSpPr>
        <p:spPr/>
        <p:txBody>
          <a:bodyPr>
            <a:normAutofit fontScale="92500" lnSpcReduction="20000"/>
          </a:bodyPr>
          <a:lstStyle/>
          <a:p>
            <a:r>
              <a:rPr lang="nl-NL" smtClean="0"/>
              <a:t>Ontwikkelingspsychologie 1.1 </a:t>
            </a:r>
          </a:p>
          <a:p>
            <a:r>
              <a:rPr lang="nl-NL" dirty="0" smtClean="0"/>
              <a:t>Periode 1. Les 1</a:t>
            </a:r>
          </a:p>
          <a:p>
            <a:r>
              <a:rPr lang="nl-NL" dirty="0" smtClean="0"/>
              <a:t>Introductie</a:t>
            </a:r>
            <a:endParaRPr lang="nl-NL" dirty="0"/>
          </a:p>
        </p:txBody>
      </p:sp>
    </p:spTree>
    <p:extLst>
      <p:ext uri="{BB962C8B-B14F-4D97-AF65-F5344CB8AC3E}">
        <p14:creationId xmlns:p14="http://schemas.microsoft.com/office/powerpoint/2010/main" val="42638900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a:bodyPr>
          <a:lstStyle/>
          <a:p>
            <a:r>
              <a:rPr lang="nl-NL" dirty="0" smtClean="0"/>
              <a:t>Periode 1: </a:t>
            </a:r>
            <a:r>
              <a:rPr lang="nl-NL" dirty="0" err="1" smtClean="0"/>
              <a:t>Asina’ki</a:t>
            </a:r>
            <a:r>
              <a:rPr lang="nl-NL" dirty="0" smtClean="0"/>
              <a:t> mi ta!</a:t>
            </a:r>
          </a:p>
          <a:p>
            <a:r>
              <a:rPr lang="nl-NL" dirty="0" smtClean="0"/>
              <a:t>Periode 2: Bin wak, </a:t>
            </a:r>
            <a:r>
              <a:rPr lang="nl-NL" dirty="0" err="1" smtClean="0"/>
              <a:t>esaki</a:t>
            </a:r>
            <a:r>
              <a:rPr lang="nl-NL" dirty="0" smtClean="0"/>
              <a:t> ta mi </a:t>
            </a:r>
            <a:r>
              <a:rPr lang="nl-NL" dirty="0" err="1" smtClean="0"/>
              <a:t>grupo</a:t>
            </a:r>
            <a:r>
              <a:rPr lang="nl-NL" dirty="0" smtClean="0"/>
              <a:t> meta!</a:t>
            </a:r>
          </a:p>
          <a:p>
            <a:r>
              <a:rPr lang="nl-NL" dirty="0" smtClean="0"/>
              <a:t>Periode 3: Ta </a:t>
            </a:r>
            <a:r>
              <a:rPr lang="nl-NL" dirty="0" err="1" smtClean="0"/>
              <a:t>kwa</a:t>
            </a:r>
            <a:r>
              <a:rPr lang="nl-NL" dirty="0" smtClean="0"/>
              <a:t> </a:t>
            </a:r>
            <a:r>
              <a:rPr lang="nl-NL" dirty="0" err="1" smtClean="0"/>
              <a:t>aktividat</a:t>
            </a:r>
            <a:r>
              <a:rPr lang="nl-NL" dirty="0" smtClean="0"/>
              <a:t> mi tin </a:t>
            </a:r>
            <a:r>
              <a:rPr lang="nl-NL" dirty="0" err="1" smtClean="0"/>
              <a:t>ku</a:t>
            </a:r>
            <a:r>
              <a:rPr lang="nl-NL" dirty="0" smtClean="0"/>
              <a:t> </a:t>
            </a:r>
            <a:r>
              <a:rPr lang="nl-NL" dirty="0" err="1" smtClean="0"/>
              <a:t>hasi</a:t>
            </a:r>
            <a:r>
              <a:rPr lang="nl-NL" dirty="0" smtClean="0"/>
              <a:t> </a:t>
            </a:r>
            <a:r>
              <a:rPr lang="nl-NL" dirty="0" err="1" smtClean="0"/>
              <a:t>awo</a:t>
            </a:r>
            <a:r>
              <a:rPr lang="nl-NL" dirty="0" smtClean="0"/>
              <a:t>?</a:t>
            </a:r>
          </a:p>
          <a:p>
            <a:r>
              <a:rPr lang="nl-NL" dirty="0" smtClean="0"/>
              <a:t>Periode 4: Ata, mi por </a:t>
            </a:r>
            <a:r>
              <a:rPr lang="nl-NL" dirty="0" err="1" smtClean="0"/>
              <a:t>stimul</a:t>
            </a:r>
            <a:r>
              <a:rPr lang="nl-NL" dirty="0" err="1" smtClean="0">
                <a:latin typeface="Calibri"/>
                <a:cs typeface="Calibri"/>
              </a:rPr>
              <a:t>á</a:t>
            </a:r>
            <a:r>
              <a:rPr lang="nl-NL" dirty="0" smtClean="0"/>
              <a:t> </a:t>
            </a:r>
            <a:r>
              <a:rPr lang="nl-NL" dirty="0" smtClean="0"/>
              <a:t>i </a:t>
            </a:r>
            <a:r>
              <a:rPr lang="nl-NL" smtClean="0"/>
              <a:t>desaroy</a:t>
            </a:r>
            <a:r>
              <a:rPr lang="nl-NL" smtClean="0">
                <a:latin typeface="Calibri"/>
                <a:cs typeface="Calibri"/>
              </a:rPr>
              <a:t>á</a:t>
            </a:r>
            <a:r>
              <a:rPr lang="nl-NL" smtClean="0"/>
              <a:t>!</a:t>
            </a:r>
            <a:endParaRPr lang="nl-NL" dirty="0" smtClean="0"/>
          </a:p>
          <a:p>
            <a:endParaRPr lang="nl-NL" dirty="0"/>
          </a:p>
          <a:p>
            <a:r>
              <a:rPr lang="nl-NL" dirty="0" smtClean="0"/>
              <a:t>Het onderwijsprogramma kun je vinden in het OER. Hij staat ook op wikiwijs.</a:t>
            </a:r>
          </a:p>
          <a:p>
            <a:pPr marL="109728" indent="0">
              <a:buNone/>
            </a:pPr>
            <a:endParaRPr lang="nl-NL" dirty="0" smtClean="0"/>
          </a:p>
        </p:txBody>
      </p:sp>
      <p:sp>
        <p:nvSpPr>
          <p:cNvPr id="2" name="Titel 1"/>
          <p:cNvSpPr>
            <a:spLocks noGrp="1"/>
          </p:cNvSpPr>
          <p:nvPr>
            <p:ph type="title"/>
          </p:nvPr>
        </p:nvSpPr>
        <p:spPr/>
        <p:txBody>
          <a:bodyPr/>
          <a:lstStyle/>
          <a:p>
            <a:r>
              <a:rPr lang="nl-NL" dirty="0" smtClean="0"/>
              <a:t>Vooruitblik jaar 1</a:t>
            </a:r>
            <a:endParaRPr lang="nl-NL" dirty="0"/>
          </a:p>
        </p:txBody>
      </p:sp>
    </p:spTree>
    <p:extLst>
      <p:ext uri="{BB962C8B-B14F-4D97-AF65-F5344CB8AC3E}">
        <p14:creationId xmlns:p14="http://schemas.microsoft.com/office/powerpoint/2010/main" val="21688699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smtClean="0"/>
              <a:t>Voor je heb je een rood en een groen bordje.</a:t>
            </a:r>
          </a:p>
          <a:p>
            <a:r>
              <a:rPr lang="nl-NL" dirty="0" smtClean="0"/>
              <a:t>Er worden stellingen over opvoeding en Kinderopvang gepresenteerd</a:t>
            </a:r>
          </a:p>
          <a:p>
            <a:r>
              <a:rPr lang="nl-NL" dirty="0" smtClean="0"/>
              <a:t>Wanneer je het eens bent met de stelling, laat je het groene bordje zien</a:t>
            </a:r>
          </a:p>
          <a:p>
            <a:r>
              <a:rPr lang="nl-NL" dirty="0" smtClean="0"/>
              <a:t>Wanneer je het oneens bent met de stelling, laat je het rode bordje zien</a:t>
            </a:r>
          </a:p>
          <a:p>
            <a:r>
              <a:rPr lang="nl-NL" dirty="0" smtClean="0"/>
              <a:t>Een aantal studenten wordt gevraagd om de keuze te beargumenteren</a:t>
            </a:r>
          </a:p>
          <a:p>
            <a:pPr marL="109728" indent="0">
              <a:buNone/>
            </a:pPr>
            <a:endParaRPr lang="nl-NL" dirty="0"/>
          </a:p>
        </p:txBody>
      </p:sp>
      <p:sp>
        <p:nvSpPr>
          <p:cNvPr id="3" name="Titel 2"/>
          <p:cNvSpPr>
            <a:spLocks noGrp="1"/>
          </p:cNvSpPr>
          <p:nvPr>
            <p:ph type="title"/>
          </p:nvPr>
        </p:nvSpPr>
        <p:spPr/>
        <p:txBody>
          <a:bodyPr/>
          <a:lstStyle/>
          <a:p>
            <a:r>
              <a:rPr lang="nl-NL" dirty="0" smtClean="0"/>
              <a:t>Stellingen</a:t>
            </a:r>
            <a:endParaRPr lang="nl-NL" dirty="0"/>
          </a:p>
        </p:txBody>
      </p:sp>
    </p:spTree>
    <p:extLst>
      <p:ext uri="{BB962C8B-B14F-4D97-AF65-F5344CB8AC3E}">
        <p14:creationId xmlns:p14="http://schemas.microsoft.com/office/powerpoint/2010/main" val="11882597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marL="109728" indent="0">
              <a:buNone/>
            </a:pPr>
            <a:endParaRPr lang="nl-NL" dirty="0" smtClean="0"/>
          </a:p>
          <a:p>
            <a:pPr marL="109728" indent="0">
              <a:buNone/>
            </a:pPr>
            <a:endParaRPr lang="nl-NL" dirty="0" smtClean="0"/>
          </a:p>
          <a:p>
            <a:pPr marL="109728" indent="0">
              <a:buNone/>
            </a:pPr>
            <a:endParaRPr lang="nl-NL" dirty="0"/>
          </a:p>
          <a:p>
            <a:pPr marL="109728" indent="0">
              <a:buNone/>
            </a:pPr>
            <a:r>
              <a:rPr lang="nl-NL" dirty="0" smtClean="0"/>
              <a:t>Opvoeden </a:t>
            </a:r>
            <a:r>
              <a:rPr lang="nl-NL" dirty="0"/>
              <a:t>betekent heel veel grenzen </a:t>
            </a:r>
            <a:r>
              <a:rPr lang="nl-NL" dirty="0" smtClean="0"/>
              <a:t>stellen</a:t>
            </a:r>
            <a:endParaRPr lang="nl-NL" dirty="0"/>
          </a:p>
        </p:txBody>
      </p:sp>
      <p:sp>
        <p:nvSpPr>
          <p:cNvPr id="3" name="Titel 2"/>
          <p:cNvSpPr>
            <a:spLocks noGrp="1"/>
          </p:cNvSpPr>
          <p:nvPr>
            <p:ph type="title"/>
          </p:nvPr>
        </p:nvSpPr>
        <p:spPr/>
        <p:txBody>
          <a:bodyPr/>
          <a:lstStyle/>
          <a:p>
            <a:r>
              <a:rPr lang="nl-NL" dirty="0" smtClean="0"/>
              <a:t>Stelling 1</a:t>
            </a:r>
            <a:endParaRPr lang="nl-NL" dirty="0"/>
          </a:p>
        </p:txBody>
      </p:sp>
    </p:spTree>
    <p:extLst>
      <p:ext uri="{BB962C8B-B14F-4D97-AF65-F5344CB8AC3E}">
        <p14:creationId xmlns:p14="http://schemas.microsoft.com/office/powerpoint/2010/main" val="23687294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marL="109728" indent="0">
              <a:buNone/>
            </a:pPr>
            <a:endParaRPr lang="nl-NL" i="1" dirty="0" smtClean="0"/>
          </a:p>
          <a:p>
            <a:pPr marL="109728" indent="0">
              <a:buNone/>
            </a:pPr>
            <a:endParaRPr lang="nl-NL" i="1" dirty="0"/>
          </a:p>
          <a:p>
            <a:pPr marL="109728" indent="0">
              <a:buNone/>
            </a:pPr>
            <a:endParaRPr lang="nl-NL" i="1" dirty="0" smtClean="0"/>
          </a:p>
          <a:p>
            <a:pPr marL="109728" indent="0">
              <a:buNone/>
            </a:pPr>
            <a:r>
              <a:rPr lang="nl-NL" dirty="0" smtClean="0"/>
              <a:t>Kinderopvang </a:t>
            </a:r>
            <a:r>
              <a:rPr lang="nl-NL" dirty="0"/>
              <a:t>is educatie </a:t>
            </a:r>
          </a:p>
          <a:p>
            <a:pPr marL="109728" indent="0">
              <a:buNone/>
            </a:pPr>
            <a:endParaRPr lang="nl-NL" dirty="0" smtClean="0"/>
          </a:p>
        </p:txBody>
      </p:sp>
      <p:sp>
        <p:nvSpPr>
          <p:cNvPr id="3" name="Titel 2"/>
          <p:cNvSpPr>
            <a:spLocks noGrp="1"/>
          </p:cNvSpPr>
          <p:nvPr>
            <p:ph type="title"/>
          </p:nvPr>
        </p:nvSpPr>
        <p:spPr/>
        <p:txBody>
          <a:bodyPr/>
          <a:lstStyle/>
          <a:p>
            <a:r>
              <a:rPr lang="nl-NL" dirty="0" smtClean="0"/>
              <a:t>Stelling 2</a:t>
            </a:r>
            <a:endParaRPr lang="nl-NL" dirty="0"/>
          </a:p>
        </p:txBody>
      </p:sp>
    </p:spTree>
    <p:extLst>
      <p:ext uri="{BB962C8B-B14F-4D97-AF65-F5344CB8AC3E}">
        <p14:creationId xmlns:p14="http://schemas.microsoft.com/office/powerpoint/2010/main" val="36432697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marL="109728" indent="0">
              <a:buNone/>
            </a:pPr>
            <a:endParaRPr lang="nl-NL" dirty="0" smtClean="0"/>
          </a:p>
          <a:p>
            <a:pPr marL="109728" indent="0">
              <a:buNone/>
            </a:pPr>
            <a:r>
              <a:rPr lang="nl-NL" i="1" dirty="0"/>
              <a:t/>
            </a:r>
            <a:br>
              <a:rPr lang="nl-NL" i="1" dirty="0"/>
            </a:br>
            <a:r>
              <a:rPr lang="nl-NL" dirty="0"/>
              <a:t/>
            </a:r>
            <a:br>
              <a:rPr lang="nl-NL" dirty="0"/>
            </a:br>
            <a:r>
              <a:rPr lang="nl-NL" dirty="0"/>
              <a:t>Op het kinderdagverblijf wordt opgevangen, niet opgevoed</a:t>
            </a:r>
          </a:p>
        </p:txBody>
      </p:sp>
      <p:sp>
        <p:nvSpPr>
          <p:cNvPr id="3" name="Titel 2"/>
          <p:cNvSpPr>
            <a:spLocks noGrp="1"/>
          </p:cNvSpPr>
          <p:nvPr>
            <p:ph type="title"/>
          </p:nvPr>
        </p:nvSpPr>
        <p:spPr/>
        <p:txBody>
          <a:bodyPr/>
          <a:lstStyle/>
          <a:p>
            <a:r>
              <a:rPr lang="nl-NL" dirty="0" smtClean="0"/>
              <a:t>Stelling 3</a:t>
            </a:r>
            <a:endParaRPr lang="nl-NL" dirty="0"/>
          </a:p>
        </p:txBody>
      </p:sp>
    </p:spTree>
    <p:extLst>
      <p:ext uri="{BB962C8B-B14F-4D97-AF65-F5344CB8AC3E}">
        <p14:creationId xmlns:p14="http://schemas.microsoft.com/office/powerpoint/2010/main" val="10809717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marL="109728" indent="0">
              <a:buNone/>
            </a:pPr>
            <a:endParaRPr lang="nl-NL" dirty="0" smtClean="0"/>
          </a:p>
          <a:p>
            <a:pPr marL="109728" indent="0">
              <a:buNone/>
            </a:pPr>
            <a:r>
              <a:rPr lang="nl-NL" dirty="0"/>
              <a:t>In discussie gaan met je kind is nooit verstandig.</a:t>
            </a:r>
          </a:p>
        </p:txBody>
      </p:sp>
      <p:sp>
        <p:nvSpPr>
          <p:cNvPr id="3" name="Titel 2"/>
          <p:cNvSpPr>
            <a:spLocks noGrp="1"/>
          </p:cNvSpPr>
          <p:nvPr>
            <p:ph type="title"/>
          </p:nvPr>
        </p:nvSpPr>
        <p:spPr/>
        <p:txBody>
          <a:bodyPr/>
          <a:lstStyle/>
          <a:p>
            <a:r>
              <a:rPr lang="nl-NL" dirty="0" smtClean="0"/>
              <a:t>Stelling 4</a:t>
            </a:r>
            <a:endParaRPr lang="nl-NL" dirty="0"/>
          </a:p>
        </p:txBody>
      </p:sp>
    </p:spTree>
    <p:extLst>
      <p:ext uri="{BB962C8B-B14F-4D97-AF65-F5344CB8AC3E}">
        <p14:creationId xmlns:p14="http://schemas.microsoft.com/office/powerpoint/2010/main" val="15298461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marL="109728" indent="0">
              <a:buNone/>
            </a:pPr>
            <a:endParaRPr lang="nl-NL" dirty="0"/>
          </a:p>
          <a:p>
            <a:pPr marL="109728" indent="0">
              <a:buNone/>
            </a:pPr>
            <a:endParaRPr lang="nl-NL" i="1" dirty="0" smtClean="0"/>
          </a:p>
          <a:p>
            <a:pPr marL="109728" indent="0">
              <a:buNone/>
            </a:pPr>
            <a:r>
              <a:rPr lang="nl-NL" dirty="0" smtClean="0"/>
              <a:t>Een </a:t>
            </a:r>
            <a:r>
              <a:rPr lang="nl-NL" dirty="0"/>
              <a:t>opstandige dreumes heeft regels en grenzen nodig, geen begrip.</a:t>
            </a:r>
          </a:p>
        </p:txBody>
      </p:sp>
      <p:sp>
        <p:nvSpPr>
          <p:cNvPr id="3" name="Titel 2"/>
          <p:cNvSpPr>
            <a:spLocks noGrp="1"/>
          </p:cNvSpPr>
          <p:nvPr>
            <p:ph type="title"/>
          </p:nvPr>
        </p:nvSpPr>
        <p:spPr/>
        <p:txBody>
          <a:bodyPr/>
          <a:lstStyle/>
          <a:p>
            <a:r>
              <a:rPr lang="nl-NL" dirty="0" smtClean="0"/>
              <a:t>Stelling 5</a:t>
            </a:r>
            <a:endParaRPr lang="nl-NL" dirty="0"/>
          </a:p>
        </p:txBody>
      </p:sp>
    </p:spTree>
    <p:extLst>
      <p:ext uri="{BB962C8B-B14F-4D97-AF65-F5344CB8AC3E}">
        <p14:creationId xmlns:p14="http://schemas.microsoft.com/office/powerpoint/2010/main" val="11296310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marL="109728" indent="0">
              <a:buNone/>
            </a:pPr>
            <a:endParaRPr lang="nl-NL" dirty="0" smtClean="0"/>
          </a:p>
          <a:p>
            <a:pPr marL="109728" indent="0">
              <a:buNone/>
            </a:pPr>
            <a:endParaRPr lang="nl-NL" dirty="0"/>
          </a:p>
          <a:p>
            <a:pPr marL="109728" indent="0">
              <a:buNone/>
            </a:pPr>
            <a:endParaRPr lang="nl-NL" dirty="0"/>
          </a:p>
        </p:txBody>
      </p:sp>
      <p:sp>
        <p:nvSpPr>
          <p:cNvPr id="3" name="Titel 2"/>
          <p:cNvSpPr>
            <a:spLocks noGrp="1"/>
          </p:cNvSpPr>
          <p:nvPr>
            <p:ph type="title"/>
          </p:nvPr>
        </p:nvSpPr>
        <p:spPr/>
        <p:txBody>
          <a:bodyPr/>
          <a:lstStyle/>
          <a:p>
            <a:r>
              <a:rPr lang="nl-NL" smtClean="0"/>
              <a:t>Stelling 6</a:t>
            </a:r>
            <a:endParaRPr lang="nl-NL" dirty="0"/>
          </a:p>
        </p:txBody>
      </p:sp>
    </p:spTree>
    <p:extLst>
      <p:ext uri="{BB962C8B-B14F-4D97-AF65-F5344CB8AC3E}">
        <p14:creationId xmlns:p14="http://schemas.microsoft.com/office/powerpoint/2010/main" val="25934630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fontScale="92500" lnSpcReduction="10000"/>
          </a:bodyPr>
          <a:lstStyle/>
          <a:p>
            <a:r>
              <a:rPr lang="nl-NL" dirty="0"/>
              <a:t>Link wikiwijs: </a:t>
            </a:r>
          </a:p>
          <a:p>
            <a:pPr marL="109728" indent="0">
              <a:buNone/>
            </a:pPr>
            <a:endParaRPr lang="nl-NL" dirty="0" smtClean="0"/>
          </a:p>
          <a:p>
            <a:pPr marL="109728" indent="0">
              <a:buNone/>
            </a:pPr>
            <a:r>
              <a:rPr lang="nl-NL" dirty="0" smtClean="0"/>
              <a:t>Log in op de computer.</a:t>
            </a:r>
          </a:p>
          <a:p>
            <a:pPr marL="109728" indent="0">
              <a:buNone/>
            </a:pPr>
            <a:r>
              <a:rPr lang="nl-NL" dirty="0" smtClean="0"/>
              <a:t>Bij de gebruikersnaam voer je jouw stamnummer in.</a:t>
            </a:r>
          </a:p>
          <a:p>
            <a:pPr marL="109728" indent="0">
              <a:buNone/>
            </a:pPr>
            <a:r>
              <a:rPr lang="nl-NL" dirty="0" smtClean="0"/>
              <a:t>Bij het wachtwoord: Welkom01</a:t>
            </a:r>
            <a:endParaRPr lang="nl-NL" dirty="0"/>
          </a:p>
          <a:p>
            <a:pPr marL="109728" indent="0">
              <a:buNone/>
            </a:pPr>
            <a:endParaRPr lang="nl-NL" dirty="0"/>
          </a:p>
          <a:p>
            <a:r>
              <a:rPr lang="nl-NL" dirty="0" smtClean="0"/>
              <a:t>Zoek de opdrachten en de planning van de AGO op.</a:t>
            </a:r>
            <a:endParaRPr lang="nl-NL" dirty="0"/>
          </a:p>
          <a:p>
            <a:r>
              <a:rPr lang="nl-NL" dirty="0" smtClean="0"/>
              <a:t>Kijk het rustig met elkaar door. </a:t>
            </a:r>
            <a:endParaRPr lang="nl-NL" dirty="0"/>
          </a:p>
          <a:p>
            <a:r>
              <a:rPr lang="nl-NL" dirty="0" smtClean="0"/>
              <a:t>Bespreek in tweetallen.</a:t>
            </a:r>
            <a:endParaRPr lang="nl-NL" dirty="0"/>
          </a:p>
        </p:txBody>
      </p:sp>
      <p:sp>
        <p:nvSpPr>
          <p:cNvPr id="2" name="Titel 1"/>
          <p:cNvSpPr>
            <a:spLocks noGrp="1"/>
          </p:cNvSpPr>
          <p:nvPr>
            <p:ph type="title"/>
          </p:nvPr>
        </p:nvSpPr>
        <p:spPr/>
        <p:txBody>
          <a:bodyPr/>
          <a:lstStyle/>
          <a:p>
            <a:r>
              <a:rPr lang="nl-NL" dirty="0" smtClean="0"/>
              <a:t>ELO MBO bekijken</a:t>
            </a:r>
            <a:endParaRPr lang="nl-NL"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05036" y="-99392"/>
            <a:ext cx="2713651" cy="27896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6336" y="1335999"/>
            <a:ext cx="886664" cy="826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35235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normAutofit fontScale="62500" lnSpcReduction="20000"/>
          </a:bodyPr>
          <a:lstStyle/>
          <a:p>
            <a:endParaRPr lang="nl-NL" dirty="0"/>
          </a:p>
          <a:p>
            <a:r>
              <a:rPr lang="nl-NL" dirty="0" smtClean="0"/>
              <a:t>Schrijf op een A4 wat je vandaag nuttig vond. Maak hiervan </a:t>
            </a:r>
            <a:r>
              <a:rPr lang="nl-NL" dirty="0"/>
              <a:t>een prop. </a:t>
            </a:r>
            <a:r>
              <a:rPr lang="nl-NL" dirty="0" smtClean="0"/>
              <a:t>Wanneer de docent het zegt mag je deze door de ruimte gooien. </a:t>
            </a:r>
          </a:p>
          <a:p>
            <a:endParaRPr lang="nl-NL" dirty="0"/>
          </a:p>
          <a:p>
            <a:r>
              <a:rPr lang="nl-NL" dirty="0" smtClean="0"/>
              <a:t>Je pakt een prop uit de ruimte vouwt deze open. Schrijf of je de doelen van vandaag behaald hebt. Maak er weer een prop van en gooi deze door de ruimte wanneer de docent een teken geeft.</a:t>
            </a:r>
          </a:p>
          <a:p>
            <a:endParaRPr lang="nl-NL" dirty="0"/>
          </a:p>
          <a:p>
            <a:r>
              <a:rPr lang="nl-NL" dirty="0" smtClean="0"/>
              <a:t>Dan pakt iedereen weer een sneeuwbal, vouwt deze open en schrijft op wat je verwacht van de komende lessen. Er worden weer proppen van gemaakt en deze worden opnieuw door de klas gegooid.</a:t>
            </a:r>
          </a:p>
          <a:p>
            <a:endParaRPr lang="nl-NL" dirty="0"/>
          </a:p>
          <a:p>
            <a:r>
              <a:rPr lang="nl-NL" dirty="0" smtClean="0"/>
              <a:t>Ten slotte pakt iedereen weer een sneeuwbal, vouwt deze open en schrijft een tip op voor de docenten. Er worden weer ballen van gemaakt en nu mag iedereen haar prop naar de docenten gooien. </a:t>
            </a:r>
          </a:p>
          <a:p>
            <a:pPr marL="109728" indent="0">
              <a:buNone/>
            </a:pPr>
            <a:endParaRPr lang="nl-NL" dirty="0"/>
          </a:p>
        </p:txBody>
      </p:sp>
      <p:sp>
        <p:nvSpPr>
          <p:cNvPr id="3" name="Titel 2"/>
          <p:cNvSpPr>
            <a:spLocks noGrp="1"/>
          </p:cNvSpPr>
          <p:nvPr>
            <p:ph type="title"/>
          </p:nvPr>
        </p:nvSpPr>
        <p:spPr/>
        <p:txBody>
          <a:bodyPr/>
          <a:lstStyle/>
          <a:p>
            <a:r>
              <a:rPr lang="nl-NL" dirty="0" smtClean="0"/>
              <a:t>Sneeuwballen evaluatie</a:t>
            </a:r>
            <a:endParaRPr lang="nl-NL" dirty="0"/>
          </a:p>
        </p:txBody>
      </p:sp>
    </p:spTree>
    <p:extLst>
      <p:ext uri="{BB962C8B-B14F-4D97-AF65-F5344CB8AC3E}">
        <p14:creationId xmlns:p14="http://schemas.microsoft.com/office/powerpoint/2010/main" val="2179195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pPr marL="0" indent="0">
              <a:buNone/>
            </a:pPr>
            <a:r>
              <a:rPr lang="nl-NL" dirty="0" smtClean="0"/>
              <a:t>Programma opstarten:</a:t>
            </a:r>
          </a:p>
          <a:p>
            <a:r>
              <a:rPr lang="nl-NL" dirty="0" smtClean="0"/>
              <a:t>Introductie; kennismaken</a:t>
            </a:r>
          </a:p>
          <a:p>
            <a:r>
              <a:rPr lang="nl-NL" dirty="0" smtClean="0"/>
              <a:t>Verwachtingen</a:t>
            </a:r>
          </a:p>
          <a:p>
            <a:r>
              <a:rPr lang="nl-NL" dirty="0" smtClean="0"/>
              <a:t>Stellingen</a:t>
            </a:r>
          </a:p>
          <a:p>
            <a:r>
              <a:rPr lang="nl-NL" dirty="0" smtClean="0"/>
              <a:t>Wikiwijs </a:t>
            </a:r>
          </a:p>
          <a:p>
            <a:r>
              <a:rPr lang="nl-NL" dirty="0" smtClean="0"/>
              <a:t>Evaluatie</a:t>
            </a:r>
          </a:p>
          <a:p>
            <a:endParaRPr lang="nl-NL" dirty="0" smtClean="0"/>
          </a:p>
          <a:p>
            <a:endParaRPr lang="nl-NL" dirty="0"/>
          </a:p>
        </p:txBody>
      </p:sp>
      <p:sp>
        <p:nvSpPr>
          <p:cNvPr id="2" name="Titel 1"/>
          <p:cNvSpPr>
            <a:spLocks noGrp="1"/>
          </p:cNvSpPr>
          <p:nvPr>
            <p:ph type="title"/>
          </p:nvPr>
        </p:nvSpPr>
        <p:spPr/>
        <p:txBody>
          <a:bodyPr/>
          <a:lstStyle/>
          <a:p>
            <a:r>
              <a:rPr lang="nl-NL" dirty="0" smtClean="0"/>
              <a:t>Introductie</a:t>
            </a:r>
            <a:endParaRPr lang="nl-NL"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2348880"/>
            <a:ext cx="4303713" cy="3736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36838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fontScale="92500" lnSpcReduction="20000"/>
          </a:bodyPr>
          <a:lstStyle/>
          <a:p>
            <a:pPr marL="109728" indent="0">
              <a:buNone/>
            </a:pPr>
            <a:r>
              <a:rPr lang="nl-NL" b="1" dirty="0"/>
              <a:t>Kennismaking ronde</a:t>
            </a:r>
            <a:endParaRPr lang="nl-NL" dirty="0"/>
          </a:p>
          <a:p>
            <a:pPr marL="109728" indent="0">
              <a:buNone/>
            </a:pPr>
            <a:endParaRPr lang="nl-NL" dirty="0"/>
          </a:p>
          <a:p>
            <a:r>
              <a:rPr lang="nl-NL" dirty="0" smtClean="0"/>
              <a:t>kies </a:t>
            </a:r>
            <a:r>
              <a:rPr lang="nl-NL" dirty="0"/>
              <a:t>een </a:t>
            </a:r>
            <a:r>
              <a:rPr lang="nl-NL" dirty="0" smtClean="0"/>
              <a:t>kaart uit  die </a:t>
            </a:r>
            <a:r>
              <a:rPr lang="nl-NL" dirty="0"/>
              <a:t>jou aanspreekt </a:t>
            </a:r>
            <a:r>
              <a:rPr lang="nl-NL" dirty="0" smtClean="0"/>
              <a:t>en welke iets over jou zegt</a:t>
            </a:r>
            <a:endParaRPr lang="nl-NL" dirty="0"/>
          </a:p>
          <a:p>
            <a:r>
              <a:rPr lang="nl-NL" dirty="0" smtClean="0"/>
              <a:t> </a:t>
            </a:r>
            <a:r>
              <a:rPr lang="nl-NL" dirty="0"/>
              <a:t>Je hebt 45 seconden tijd om het volgende te vertellen</a:t>
            </a:r>
            <a:r>
              <a:rPr lang="nl-NL" dirty="0" smtClean="0"/>
              <a:t>:</a:t>
            </a:r>
          </a:p>
          <a:p>
            <a:endParaRPr lang="nl-NL" dirty="0" smtClean="0"/>
          </a:p>
          <a:p>
            <a:r>
              <a:rPr lang="nl-NL" dirty="0"/>
              <a:t>jouw naam, leeftijd en </a:t>
            </a:r>
            <a:r>
              <a:rPr lang="nl-NL" dirty="0" smtClean="0"/>
              <a:t>werkplek</a:t>
            </a:r>
            <a:endParaRPr lang="nl-NL" dirty="0"/>
          </a:p>
          <a:p>
            <a:r>
              <a:rPr lang="nl-NL" dirty="0" smtClean="0"/>
              <a:t>in </a:t>
            </a:r>
            <a:r>
              <a:rPr lang="nl-NL" dirty="0"/>
              <a:t>3 steekwoorden waarom je hebt gekozen voor deze kaart</a:t>
            </a:r>
          </a:p>
          <a:p>
            <a:r>
              <a:rPr lang="nl-NL" dirty="0" smtClean="0"/>
              <a:t>Hoe </a:t>
            </a:r>
            <a:r>
              <a:rPr lang="nl-NL" dirty="0"/>
              <a:t>lang je al werkt in de kinderopvang</a:t>
            </a:r>
          </a:p>
          <a:p>
            <a:r>
              <a:rPr lang="nl-NL" dirty="0" smtClean="0"/>
              <a:t>Jouw kwaliteiten</a:t>
            </a:r>
            <a:endParaRPr lang="nl-NL" dirty="0">
              <a:effectLst/>
            </a:endParaRPr>
          </a:p>
        </p:txBody>
      </p:sp>
      <p:sp>
        <p:nvSpPr>
          <p:cNvPr id="2" name="Titel 1"/>
          <p:cNvSpPr>
            <a:spLocks noGrp="1"/>
          </p:cNvSpPr>
          <p:nvPr>
            <p:ph type="title"/>
          </p:nvPr>
        </p:nvSpPr>
        <p:spPr/>
        <p:txBody>
          <a:bodyPr/>
          <a:lstStyle/>
          <a:p>
            <a:r>
              <a:rPr lang="nl-NL" dirty="0" smtClean="0"/>
              <a:t>Stel jezelf voor..</a:t>
            </a:r>
            <a:endParaRPr lang="nl-NL" dirty="0"/>
          </a:p>
        </p:txBody>
      </p:sp>
      <p:sp>
        <p:nvSpPr>
          <p:cNvPr id="6" name="Ovale toelichting 5"/>
          <p:cNvSpPr/>
          <p:nvPr/>
        </p:nvSpPr>
        <p:spPr>
          <a:xfrm>
            <a:off x="6839744" y="116632"/>
            <a:ext cx="2304256" cy="136815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900" dirty="0" smtClean="0"/>
              <a:t>Waarom die kaart?</a:t>
            </a:r>
          </a:p>
          <a:p>
            <a:pPr algn="ctr"/>
            <a:r>
              <a:rPr lang="nl-NL" sz="900" dirty="0" smtClean="0"/>
              <a:t>Naam, Leeftijd, werkplek, jaar ervaring</a:t>
            </a:r>
            <a:r>
              <a:rPr lang="nl-NL" sz="900" dirty="0"/>
              <a:t> </a:t>
            </a:r>
            <a:r>
              <a:rPr lang="nl-NL" sz="900" dirty="0" smtClean="0"/>
              <a:t>en jouw kwaliteiten</a:t>
            </a:r>
            <a:endParaRPr lang="nl-NL" sz="900" dirty="0"/>
          </a:p>
        </p:txBody>
      </p:sp>
    </p:spTree>
    <p:extLst>
      <p:ext uri="{BB962C8B-B14F-4D97-AF65-F5344CB8AC3E}">
        <p14:creationId xmlns:p14="http://schemas.microsoft.com/office/powerpoint/2010/main" val="37515934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r>
              <a:rPr lang="nl-NL" dirty="0" smtClean="0"/>
              <a:t>Wat neem je mee naar de les</a:t>
            </a:r>
          </a:p>
          <a:p>
            <a:r>
              <a:rPr lang="nl-NL" dirty="0" smtClean="0"/>
              <a:t>Uitleg periode</a:t>
            </a:r>
          </a:p>
          <a:p>
            <a:r>
              <a:rPr lang="nl-NL" dirty="0" smtClean="0"/>
              <a:t>De eindproducten</a:t>
            </a:r>
          </a:p>
          <a:p>
            <a:r>
              <a:rPr lang="nl-NL" dirty="0" smtClean="0"/>
              <a:t>Veilige leeromgeving</a:t>
            </a:r>
          </a:p>
          <a:p>
            <a:r>
              <a:rPr lang="nl-NL" dirty="0" smtClean="0"/>
              <a:t>Vooruitblik jaar 1</a:t>
            </a:r>
            <a:endParaRPr lang="nl-NL" dirty="0"/>
          </a:p>
        </p:txBody>
      </p:sp>
      <p:sp>
        <p:nvSpPr>
          <p:cNvPr id="2" name="Titel 1"/>
          <p:cNvSpPr>
            <a:spLocks noGrp="1"/>
          </p:cNvSpPr>
          <p:nvPr>
            <p:ph type="title"/>
          </p:nvPr>
        </p:nvSpPr>
        <p:spPr/>
        <p:txBody>
          <a:bodyPr/>
          <a:lstStyle/>
          <a:p>
            <a:r>
              <a:rPr lang="nl-NL" dirty="0" smtClean="0"/>
              <a:t>Verwachtingen</a:t>
            </a:r>
            <a:endParaRPr lang="nl-NL" dirty="0"/>
          </a:p>
        </p:txBody>
      </p:sp>
    </p:spTree>
    <p:extLst>
      <p:ext uri="{BB962C8B-B14F-4D97-AF65-F5344CB8AC3E}">
        <p14:creationId xmlns:p14="http://schemas.microsoft.com/office/powerpoint/2010/main" val="1088151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Tijdelijke aanduiding voor inhoud 4" descr="... the &lt;strong&gt;laptop&lt;/strong&gt;, you should visit your nearest Samsung dealer for a demo"/>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842952" y="2094042"/>
            <a:ext cx="3458095" cy="3300153"/>
          </a:xfrm>
          <a:prstGeom prst="rect">
            <a:avLst/>
          </a:prstGeom>
        </p:spPr>
      </p:pic>
      <p:sp>
        <p:nvSpPr>
          <p:cNvPr id="2" name="Titel 1"/>
          <p:cNvSpPr>
            <a:spLocks noGrp="1"/>
          </p:cNvSpPr>
          <p:nvPr>
            <p:ph type="title"/>
          </p:nvPr>
        </p:nvSpPr>
        <p:spPr/>
        <p:txBody>
          <a:bodyPr>
            <a:normAutofit/>
          </a:bodyPr>
          <a:lstStyle/>
          <a:p>
            <a:r>
              <a:rPr lang="nl-NL" dirty="0" smtClean="0"/>
              <a:t>Wat neem je mee naar de les?</a:t>
            </a:r>
            <a:endParaRPr lang="nl-NL" dirty="0"/>
          </a:p>
        </p:txBody>
      </p:sp>
      <p:sp>
        <p:nvSpPr>
          <p:cNvPr id="4" name="Tijdelijke aanduiding voor tekst 3"/>
          <p:cNvSpPr>
            <a:spLocks noGrp="1"/>
          </p:cNvSpPr>
          <p:nvPr>
            <p:ph type="body" sz="half" idx="4294967295"/>
          </p:nvPr>
        </p:nvSpPr>
        <p:spPr>
          <a:xfrm>
            <a:off x="971550" y="1520825"/>
            <a:ext cx="8172450" cy="4691063"/>
          </a:xfrm>
        </p:spPr>
        <p:txBody>
          <a:bodyPr/>
          <a:lstStyle/>
          <a:p>
            <a:r>
              <a:rPr lang="nl-NL" dirty="0" smtClean="0"/>
              <a:t>Boek “Client </a:t>
            </a:r>
            <a:r>
              <a:rPr lang="nl-NL" smtClean="0"/>
              <a:t>en Omgeving’’</a:t>
            </a:r>
            <a:endParaRPr lang="nl-NL" dirty="0" smtClean="0"/>
          </a:p>
          <a:p>
            <a:r>
              <a:rPr lang="nl-NL" dirty="0" smtClean="0"/>
              <a:t>Pen en papier</a:t>
            </a:r>
          </a:p>
          <a:p>
            <a:r>
              <a:rPr lang="nl-NL" dirty="0" smtClean="0"/>
              <a:t>Eventueel laptop</a:t>
            </a:r>
            <a:endParaRPr lang="nl-NL" dirty="0"/>
          </a:p>
        </p:txBody>
      </p:sp>
      <p:pic>
        <p:nvPicPr>
          <p:cNvPr id="6" name="Afbeelding 5" descr="Stylo à bille — Wikipédi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97445" y="5085184"/>
            <a:ext cx="1951786" cy="1304148"/>
          </a:xfrm>
          <a:prstGeom prst="rect">
            <a:avLst/>
          </a:prstGeom>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0192" y="2058444"/>
            <a:ext cx="2618782" cy="36171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5" name="Picture 7" descr="Schrift dictaat a5 80vel gelinieerd met zijspiraal assorti"/>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0056" y="4238391"/>
            <a:ext cx="3048000"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25529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r>
              <a:rPr lang="nl-NL" dirty="0" smtClean="0"/>
              <a:t>Mobiel en oortjes alleen wanneer nodig is voor de les.</a:t>
            </a:r>
          </a:p>
          <a:p>
            <a:r>
              <a:rPr lang="nl-NL" dirty="0" smtClean="0"/>
              <a:t>Stem af met de docent.</a:t>
            </a:r>
          </a:p>
          <a:p>
            <a:endParaRPr lang="nl-NL" dirty="0"/>
          </a:p>
          <a:p>
            <a:endParaRPr lang="nl-NL" dirty="0"/>
          </a:p>
        </p:txBody>
      </p:sp>
      <p:sp>
        <p:nvSpPr>
          <p:cNvPr id="2" name="Titel 1"/>
          <p:cNvSpPr>
            <a:spLocks noGrp="1"/>
          </p:cNvSpPr>
          <p:nvPr>
            <p:ph type="title"/>
          </p:nvPr>
        </p:nvSpPr>
        <p:spPr/>
        <p:txBody>
          <a:bodyPr/>
          <a:lstStyle/>
          <a:p>
            <a:r>
              <a:rPr lang="nl-NL" dirty="0" smtClean="0"/>
              <a:t>Regels in de klas</a:t>
            </a:r>
            <a:endParaRPr lang="nl-NL"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3573016"/>
            <a:ext cx="7019925" cy="2505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0457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inhoud 3"/>
          <p:cNvSpPr>
            <a:spLocks noGrp="1"/>
          </p:cNvSpPr>
          <p:nvPr>
            <p:ph idx="1"/>
          </p:nvPr>
        </p:nvSpPr>
        <p:spPr/>
        <p:txBody>
          <a:bodyPr/>
          <a:lstStyle/>
          <a:p>
            <a:r>
              <a:rPr lang="nl-NL" dirty="0" smtClean="0"/>
              <a:t>12 lesweken (week 11 en 12 zijn presentaties)</a:t>
            </a:r>
          </a:p>
          <a:p>
            <a:r>
              <a:rPr lang="nl-NL" dirty="0" smtClean="0"/>
              <a:t>Periode 1: thema “</a:t>
            </a:r>
            <a:r>
              <a:rPr lang="nl-NL" dirty="0" err="1" smtClean="0"/>
              <a:t>Asina’ki</a:t>
            </a:r>
            <a:r>
              <a:rPr lang="nl-NL" dirty="0" smtClean="0"/>
              <a:t> mi ta”</a:t>
            </a:r>
          </a:p>
          <a:p>
            <a:r>
              <a:rPr lang="nl-NL" dirty="0" smtClean="0"/>
              <a:t>Theorie ontwikkelingspsychologie (thema 1-8)</a:t>
            </a:r>
          </a:p>
          <a:p>
            <a:r>
              <a:rPr lang="nl-NL" dirty="0" smtClean="0"/>
              <a:t>Theorie sociologie (thema 25, 30)</a:t>
            </a:r>
          </a:p>
          <a:p>
            <a:r>
              <a:rPr lang="nl-NL" dirty="0" smtClean="0"/>
              <a:t>Maken van de eindproducten over jezelf</a:t>
            </a:r>
          </a:p>
          <a:p>
            <a:endParaRPr lang="nl-NL" dirty="0"/>
          </a:p>
        </p:txBody>
      </p:sp>
      <p:sp>
        <p:nvSpPr>
          <p:cNvPr id="2" name="Titel 1"/>
          <p:cNvSpPr>
            <a:spLocks noGrp="1"/>
          </p:cNvSpPr>
          <p:nvPr>
            <p:ph type="title"/>
          </p:nvPr>
        </p:nvSpPr>
        <p:spPr/>
        <p:txBody>
          <a:bodyPr/>
          <a:lstStyle/>
          <a:p>
            <a:r>
              <a:rPr lang="nl-NL" dirty="0" smtClean="0"/>
              <a:t>Uitleg deze periode</a:t>
            </a:r>
            <a:endParaRPr lang="nl-NL"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0868" y="4869160"/>
            <a:ext cx="2670175" cy="260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350707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a:bodyPr>
          <a:lstStyle/>
          <a:p>
            <a:r>
              <a:rPr lang="nl-NL" dirty="0" smtClean="0"/>
              <a:t>Product 1: Je levensboek</a:t>
            </a:r>
          </a:p>
          <a:p>
            <a:r>
              <a:rPr lang="nl-NL" dirty="0" smtClean="0"/>
              <a:t>Product 2: Vragen bij een film</a:t>
            </a:r>
          </a:p>
          <a:p>
            <a:pPr marL="109728" indent="0">
              <a:buNone/>
            </a:pPr>
            <a:endParaRPr lang="nl-NL" dirty="0"/>
          </a:p>
          <a:p>
            <a:r>
              <a:rPr lang="nl-NL" dirty="0" smtClean="0"/>
              <a:t>Deze 2 deelproducten samen vormt de eindopdracht.</a:t>
            </a:r>
          </a:p>
          <a:p>
            <a:endParaRPr lang="nl-NL" dirty="0"/>
          </a:p>
          <a:p>
            <a:r>
              <a:rPr lang="nl-NL" dirty="0" smtClean="0"/>
              <a:t>Beoordeling: presentie, inzet, eindopdracht.</a:t>
            </a:r>
            <a:endParaRPr lang="nl-NL" dirty="0"/>
          </a:p>
        </p:txBody>
      </p:sp>
      <p:sp>
        <p:nvSpPr>
          <p:cNvPr id="2" name="Titel 1"/>
          <p:cNvSpPr>
            <a:spLocks noGrp="1"/>
          </p:cNvSpPr>
          <p:nvPr>
            <p:ph type="title"/>
          </p:nvPr>
        </p:nvSpPr>
        <p:spPr/>
        <p:txBody>
          <a:bodyPr/>
          <a:lstStyle/>
          <a:p>
            <a:r>
              <a:rPr lang="nl-NL" dirty="0" smtClean="0"/>
              <a:t>De eindproducten</a:t>
            </a:r>
            <a:endParaRPr lang="nl-NL" dirty="0"/>
          </a:p>
        </p:txBody>
      </p:sp>
    </p:spTree>
    <p:extLst>
      <p:ext uri="{BB962C8B-B14F-4D97-AF65-F5344CB8AC3E}">
        <p14:creationId xmlns:p14="http://schemas.microsoft.com/office/powerpoint/2010/main" val="21270942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1691680" y="2275131"/>
            <a:ext cx="6096528" cy="365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el 1"/>
          <p:cNvSpPr>
            <a:spLocks noGrp="1"/>
          </p:cNvSpPr>
          <p:nvPr>
            <p:ph type="title"/>
          </p:nvPr>
        </p:nvSpPr>
        <p:spPr/>
        <p:txBody>
          <a:bodyPr>
            <a:normAutofit/>
          </a:bodyPr>
          <a:lstStyle/>
          <a:p>
            <a:r>
              <a:rPr lang="nl-NL" dirty="0" smtClean="0"/>
              <a:t>Veilige leeromgeving</a:t>
            </a:r>
            <a:endParaRPr lang="nl-NL" dirty="0"/>
          </a:p>
        </p:txBody>
      </p:sp>
      <p:sp>
        <p:nvSpPr>
          <p:cNvPr id="3" name="Tekstvak 2"/>
          <p:cNvSpPr txBox="1"/>
          <p:nvPr/>
        </p:nvSpPr>
        <p:spPr>
          <a:xfrm>
            <a:off x="611560" y="1628800"/>
            <a:ext cx="7848872" cy="646331"/>
          </a:xfrm>
          <a:prstGeom prst="rect">
            <a:avLst/>
          </a:prstGeom>
          <a:noFill/>
        </p:spPr>
        <p:txBody>
          <a:bodyPr wrap="square" rtlCol="0">
            <a:spAutoFit/>
          </a:bodyPr>
          <a:lstStyle/>
          <a:p>
            <a:r>
              <a:rPr lang="nl-NL" dirty="0" smtClean="0"/>
              <a:t>Samen, jezelf kunnen zijn, ontspannen, respect, luisteren, elkaar helpen, verbondenheid……………</a:t>
            </a:r>
            <a:endParaRPr lang="nl-NL" dirty="0"/>
          </a:p>
        </p:txBody>
      </p:sp>
    </p:spTree>
    <p:extLst>
      <p:ext uri="{BB962C8B-B14F-4D97-AF65-F5344CB8AC3E}">
        <p14:creationId xmlns:p14="http://schemas.microsoft.com/office/powerpoint/2010/main" val="307551810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
  <a:themeElements>
    <a:clrScheme name="Aangepast 1">
      <a:dk1>
        <a:sysClr val="windowText" lastClr="000000"/>
      </a:dk1>
      <a:lt1>
        <a:sysClr val="window" lastClr="FFFFFF"/>
      </a:lt1>
      <a:dk2>
        <a:srgbClr val="646B86"/>
      </a:dk2>
      <a:lt2>
        <a:srgbClr val="C5D1D7"/>
      </a:lt2>
      <a:accent1>
        <a:srgbClr val="7030A0"/>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oncours">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130</TotalTime>
  <Words>595</Words>
  <Application>Microsoft Office PowerPoint</Application>
  <PresentationFormat>Diavoorstelling (4:3)</PresentationFormat>
  <Paragraphs>105</Paragraphs>
  <Slides>19</Slides>
  <Notes>0</Notes>
  <HiddenSlides>0</HiddenSlides>
  <MMClips>0</MMClips>
  <ScaleCrop>false</ScaleCrop>
  <HeadingPairs>
    <vt:vector size="4" baseType="variant">
      <vt:variant>
        <vt:lpstr>Thema</vt:lpstr>
      </vt:variant>
      <vt:variant>
        <vt:i4>1</vt:i4>
      </vt:variant>
      <vt:variant>
        <vt:lpstr>Diatitels</vt:lpstr>
      </vt:variant>
      <vt:variant>
        <vt:i4>19</vt:i4>
      </vt:variant>
    </vt:vector>
  </HeadingPairs>
  <TitlesOfParts>
    <vt:vector size="20" baseType="lpstr">
      <vt:lpstr>Concours</vt:lpstr>
      <vt:lpstr>Agogische vakken</vt:lpstr>
      <vt:lpstr>Introductie</vt:lpstr>
      <vt:lpstr>Stel jezelf voor..</vt:lpstr>
      <vt:lpstr>Verwachtingen</vt:lpstr>
      <vt:lpstr>Wat neem je mee naar de les?</vt:lpstr>
      <vt:lpstr>Regels in de klas</vt:lpstr>
      <vt:lpstr>Uitleg deze periode</vt:lpstr>
      <vt:lpstr>De eindproducten</vt:lpstr>
      <vt:lpstr>Veilige leeromgeving</vt:lpstr>
      <vt:lpstr>Vooruitblik jaar 1</vt:lpstr>
      <vt:lpstr>Stellingen</vt:lpstr>
      <vt:lpstr>Stelling 1</vt:lpstr>
      <vt:lpstr>Stelling 2</vt:lpstr>
      <vt:lpstr>Stelling 3</vt:lpstr>
      <vt:lpstr>Stelling 4</vt:lpstr>
      <vt:lpstr>Stelling 5</vt:lpstr>
      <vt:lpstr>Stelling 6</vt:lpstr>
      <vt:lpstr>ELO MBO bekijken</vt:lpstr>
      <vt:lpstr>Sneeuwballen evaluatie</vt:lpstr>
    </vt:vector>
  </TitlesOfParts>
  <Company>SGBonaire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Agogische vakken</dc:title>
  <dc:creator>Suzette Bergland-Balentin</dc:creator>
  <cp:lastModifiedBy>Vanessa Daniel</cp:lastModifiedBy>
  <cp:revision>26</cp:revision>
  <dcterms:created xsi:type="dcterms:W3CDTF">2018-01-09T23:50:41Z</dcterms:created>
  <dcterms:modified xsi:type="dcterms:W3CDTF">2018-01-10T20:47:20Z</dcterms:modified>
</cp:coreProperties>
</file>