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6" r:id="rId5"/>
    <p:sldId id="267" r:id="rId6"/>
    <p:sldId id="262" r:id="rId7"/>
    <p:sldId id="263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67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B7EC26-2190-2549-8D62-F087FD992F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56F6E68-B435-8141-A921-9E6B2A32AA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867781-7D95-A043-9E68-B1F1CBD53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D407F64-C37C-F64F-B341-A36AFCE0F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A0B06CD-5D68-3047-8F7E-26494D994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6606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6D5326-9CBB-5E4F-8CEC-B21B76CB0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50677AB-D6FD-F34E-B0DE-886BC237EE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9F86C21-0D66-8240-BB9F-328D30927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4678022-A06A-6A45-B4B8-18D899AE7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EFACC83-B8D0-264A-8FF9-37C65AA0A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5457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B617FDD-43F2-364D-A04A-A8AD0F7EAE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54A6533-6E6A-6B4E-B59E-0030AE2FCB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1FF165-56FC-F342-9EC7-13891C17E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2EC0EB-4DF5-994C-AF64-1E5796941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5642FDC-9C30-7349-B773-F8CE2ACBD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7332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FAAA42-7D4D-8A4D-8BD2-02846BC7F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B7873B-8149-C348-B75E-4E9A7791D7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FB57222-F15F-2641-9F7B-B62C8E245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338BD1F-4B25-C246-A2A5-6CB4A2952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161B80-D4FA-1F40-9BCD-3B6E17615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6217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C49B31-5D42-194A-9A01-5E5B1AA1A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852315A-5BE3-EE42-AED0-96556FCA1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5C5D822-11CC-A240-9B03-AC8D05EF6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A2E8D6D-AC6C-F846-A514-BCBD9E2FE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EFF370-1DE7-CD42-A433-947F049E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70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5F3661-5DA6-4640-B2B1-83D63EF10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3E822D-3529-DF41-80DB-F67B1FC25A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709FE78-0F18-1A4E-9D26-B66CA0E6A5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D2A4978-7D71-524C-8F15-91FF09235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76B3789-B21B-074E-9869-1D5213042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CFA23A1-3BE5-734F-92FF-45B5EE4DD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9175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9B1AB0-4812-FB44-921D-D2B7C1C5C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713B8C1-E12D-F544-9591-CFD2B4C49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F1EB6EA-DE3F-0740-A9C9-98D7071AA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F08107E-4BFA-8F43-8021-E6A6D3D01F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B68A5B6-05A1-2741-A8E6-DD42A548D4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B649ABC-AEB9-EF4A-BFFB-390296E34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0FC430C-AE7E-EC42-A639-631655599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4C4E790-6F89-E543-8BD5-8D83878AE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4104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88B7F9-4DF6-E840-AD67-12D70A21E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9DFB027-0A2A-0541-85EE-A6E4E0347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D8CA0F9-EFDC-0F4E-A539-B51F09947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0318DFC-0B5F-0940-AAF3-781BB64A7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864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047C065-7282-9A4F-90AA-E301EB9D2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0153044-1B4C-CC4E-A597-162A5278E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D5E3BC0-F55F-B744-9966-720E785BD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9783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E5823C-F21A-AC41-A612-A10D26BBB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C8EC9B-9BB9-E647-A2C6-8C72979890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48FF61D-B156-D042-B440-4109B8ABAC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DBACBA2-188D-7640-B4BC-1BF452A4F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F314DA-C7E1-0F42-BED1-B2D7A6E13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33AAD76-3D4F-3744-AAEF-7DCA14819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040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44CA3-A37D-BA45-920B-FE356A8A5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611FD34-B033-6E40-A2AA-F544C9302B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6A14A1A-90DD-6141-9BE3-FBE2923F9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D173E5A-F0AF-0D4D-AA1C-735D48526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5D72D8C-62AC-564E-99EC-5A740BFE5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F4AEEBE-58C1-2341-9671-9B620D396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508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A9B46BB-5D11-8349-BC54-9A298F488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DF900AE-CAAF-3640-B8E7-E9947DD4C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FA98C1-DC1C-6A40-89D7-1DE0C6F966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10A0DD7-D0DE-5E45-94F4-9676C1ABC6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121BBF1-EF36-A648-9DEB-3866D12CFF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8641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bioplek.org/animaties/voortplanting/embryo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play.kahoot.it/#/?quizId=3a559bbe-7fa4-44cb-a8ef-a6fa168a852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aken.wikiwijs.nl/117709/Voortplanting__lessen_op_de_iPad_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fbeeldingsresultaat voor voortplanting">
            <a:extLst>
              <a:ext uri="{FF2B5EF4-FFF2-40B4-BE49-F238E27FC236}">
                <a16:creationId xmlns:a16="http://schemas.microsoft.com/office/drawing/2014/main" id="{AE711614-5166-422B-8E58-854D5D7D32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98A0683-0CC0-E74A-B8DF-AD7230DB8A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Voortplanting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3241910-3998-5B4D-9EC7-9C9B7B8815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Basisstof 3 en verrijking</a:t>
            </a:r>
          </a:p>
        </p:txBody>
      </p:sp>
    </p:spTree>
    <p:extLst>
      <p:ext uri="{BB962C8B-B14F-4D97-AF65-F5344CB8AC3E}">
        <p14:creationId xmlns:p14="http://schemas.microsoft.com/office/powerpoint/2010/main" val="1296199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9AC70C-E354-8A42-AC6E-184A8FCF1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bevruchting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1C6BBA-593A-004B-9101-EF4569737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https://www.bioplek.org/animaties/voortplanting/</a:t>
            </a:r>
            <a:r>
              <a:rPr lang="nl-NL" dirty="0" err="1">
                <a:hlinkClick r:id="rId2"/>
              </a:rPr>
              <a:t>embryox.html</a:t>
            </a:r>
            <a:endParaRPr lang="nl-NL" dirty="0"/>
          </a:p>
          <a:p>
            <a:endParaRPr lang="nl-NL" dirty="0"/>
          </a:p>
          <a:p>
            <a:r>
              <a:rPr lang="nl-NL" dirty="0"/>
              <a:t>Bekijk de animatie</a:t>
            </a:r>
          </a:p>
          <a:p>
            <a:r>
              <a:rPr lang="nl-NL" dirty="0"/>
              <a:t>Stop bij ‘innesteling’ (dit plaatje):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F0A74BF1-6281-4C48-A116-236D90FBAA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841750"/>
            <a:ext cx="3784600" cy="283845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6B2F8577-7A18-4722-B7DD-46CD30FF24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728" y="2475948"/>
            <a:ext cx="3895725" cy="381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835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272B70-AE59-3045-B87D-6A85C08D9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 bij animatie terugblik bevruchting (je kunt ook je boek gebruiken om te zoeken):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9C1B20-D955-564B-A0B6-00F7EA8826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0" i="0" dirty="0">
                <a:solidFill>
                  <a:srgbClr val="000000"/>
                </a:solidFill>
                <a:effectLst/>
                <a:latin typeface="-webkit-standard"/>
              </a:rPr>
              <a:t>Hoeveel zaadcellen dringen de eicel binnen?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-webkit-standard"/>
              </a:rPr>
              <a:t>Wat gebeurt er met de staart van de zaadcel die de eicel binnendringt?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-webkit-standard"/>
              </a:rPr>
              <a:t>Waar vindt bevruchting plaats?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-webkit-standard"/>
              </a:rPr>
              <a:t>Waar vinden de eerste delingen van de bevruchte eicel plaats?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-webkit-standard"/>
              </a:rPr>
              <a:t>Waar groeit het embryo uit tot een baby?</a:t>
            </a:r>
          </a:p>
        </p:txBody>
      </p:sp>
      <p:pic>
        <p:nvPicPr>
          <p:cNvPr id="3078" name="Picture 6" descr="Afbeeldingsresultaat voor voortplanting">
            <a:extLst>
              <a:ext uri="{FF2B5EF4-FFF2-40B4-BE49-F238E27FC236}">
                <a16:creationId xmlns:a16="http://schemas.microsoft.com/office/drawing/2014/main" id="{89235687-B861-48EE-919E-AFBF6B95D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595" y="4168223"/>
            <a:ext cx="3486979" cy="232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093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25830C-FED3-4C3D-ABFD-B96275C5E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Tweelingen (verrijkingsstof))</a:t>
            </a:r>
          </a:p>
        </p:txBody>
      </p:sp>
      <p:pic>
        <p:nvPicPr>
          <p:cNvPr id="1026" name="Picture 2" descr="Afbeeldingsresultaat voor eeneiige tweeling">
            <a:extLst>
              <a:ext uri="{FF2B5EF4-FFF2-40B4-BE49-F238E27FC236}">
                <a16:creationId xmlns:a16="http://schemas.microsoft.com/office/drawing/2014/main" id="{3173CE17-8210-4F11-93E8-432282C63A6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899" y="821022"/>
            <a:ext cx="3892958" cy="260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CF6F6CDF-9A69-4D95-899D-3A9EBD805ADD}"/>
              </a:ext>
            </a:extLst>
          </p:cNvPr>
          <p:cNvSpPr txBox="1"/>
          <p:nvPr/>
        </p:nvSpPr>
        <p:spPr>
          <a:xfrm>
            <a:off x="1643270" y="2623930"/>
            <a:ext cx="449110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Begrippen: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/>
              <a:t>Eeneiige tweeling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nl-NL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/>
              <a:t>Twee-eiige tweeling</a:t>
            </a:r>
          </a:p>
          <a:p>
            <a:endParaRPr lang="nl-NL" sz="3600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D72407EA-0D9E-4383-A314-BA61251A29ED}"/>
              </a:ext>
            </a:extLst>
          </p:cNvPr>
          <p:cNvSpPr/>
          <p:nvPr/>
        </p:nvSpPr>
        <p:spPr>
          <a:xfrm>
            <a:off x="653143" y="169068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/>
              <a:t>https://schooltv.nl/video/tweelingen-er-zijn-eeneiige-en-twee-eiige-tweelingen/#q=tweeling</a:t>
            </a:r>
          </a:p>
        </p:txBody>
      </p:sp>
    </p:spTree>
    <p:extLst>
      <p:ext uri="{BB962C8B-B14F-4D97-AF65-F5344CB8AC3E}">
        <p14:creationId xmlns:p14="http://schemas.microsoft.com/office/powerpoint/2010/main" val="1025396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47E383-8A56-48D7-96DE-D87DE7C7F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Kahoot</a:t>
            </a:r>
            <a:r>
              <a:rPr lang="nl-NL" dirty="0"/>
              <a:t>-quiz over bevruchting en tweelingen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955C9E-EE56-4FB5-AB06-6CE4A6704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https://play.kahoot.it/#/?quizId=3a559bbe-7fa4-44cb-a8ef-a6fa168a8522</a:t>
            </a:r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786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E6A0FD-B7FA-6F45-A36E-17425BBE7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bevruchting: stripverhaal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D44C7F2D-CC79-41E5-9C5C-9BFE825AA208}"/>
              </a:ext>
            </a:extLst>
          </p:cNvPr>
          <p:cNvSpPr txBox="1"/>
          <p:nvPr/>
        </p:nvSpPr>
        <p:spPr>
          <a:xfrm>
            <a:off x="838200" y="1744467"/>
            <a:ext cx="65527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b="1" dirty="0"/>
              <a:t>Ga naar de Wikiwijs-pagina via de code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b="1" dirty="0"/>
              <a:t>Ga naar les 4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b="1" dirty="0"/>
              <a:t>Klik aan: stripverhaal voortplanting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b="1" dirty="0"/>
              <a:t>Begin met de opdracht</a:t>
            </a:r>
          </a:p>
        </p:txBody>
      </p:sp>
      <p:pic>
        <p:nvPicPr>
          <p:cNvPr id="8" name="Picture 6" descr="Afbeeldingsresultaat voor voortplanting">
            <a:extLst>
              <a:ext uri="{FF2B5EF4-FFF2-40B4-BE49-F238E27FC236}">
                <a16:creationId xmlns:a16="http://schemas.microsoft.com/office/drawing/2014/main" id="{552110B9-A332-47F3-88C0-E2E6635A3B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4953" y="0"/>
            <a:ext cx="2228022" cy="1485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Tijdelijke aanduiding voor inhoud 9">
            <a:extLst>
              <a:ext uri="{FF2B5EF4-FFF2-40B4-BE49-F238E27FC236}">
                <a16:creationId xmlns:a16="http://schemas.microsoft.com/office/drawing/2014/main" id="{142DF91D-265C-4050-BC9E-2B29A58D4C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996" y="2055813"/>
            <a:ext cx="4441134" cy="4358453"/>
          </a:xfr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F1371C69-D6F5-409D-AFEB-9892688AA661}"/>
              </a:ext>
            </a:extLst>
          </p:cNvPr>
          <p:cNvSpPr/>
          <p:nvPr/>
        </p:nvSpPr>
        <p:spPr>
          <a:xfrm>
            <a:off x="5936975" y="122965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4"/>
              </a:rPr>
              <a:t>https://maken.wikiwijs.nl/117709/Voortplanting__lessen_op_de_iPad_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6342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C19296-88C3-D742-B2AD-A0E676695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40808B-F39D-154D-8BB7-0B1E912EB5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Stripverhaal afmaken</a:t>
            </a:r>
          </a:p>
          <a:p>
            <a:r>
              <a:rPr lang="nl-NL" dirty="0"/>
              <a:t>Twee duidelijke foto’s maken van jullie verhaal</a:t>
            </a:r>
          </a:p>
          <a:p>
            <a:r>
              <a:rPr lang="nl-NL" dirty="0"/>
              <a:t>Foto’s plaatsen op Pinterest via de link in de mail (spreek af wie van jullie de foto’s plaatst)</a:t>
            </a:r>
          </a:p>
        </p:txBody>
      </p:sp>
      <p:pic>
        <p:nvPicPr>
          <p:cNvPr id="4" name="Picture 6" descr="Afbeeldingsresultaat voor voortplanting">
            <a:extLst>
              <a:ext uri="{FF2B5EF4-FFF2-40B4-BE49-F238E27FC236}">
                <a16:creationId xmlns:a16="http://schemas.microsoft.com/office/drawing/2014/main" id="{DC152445-B11A-4A54-9ABE-57A782807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595" y="4168223"/>
            <a:ext cx="3486979" cy="232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88919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209</Words>
  <Application>Microsoft Office PowerPoint</Application>
  <PresentationFormat>Breedbeeld</PresentationFormat>
  <Paragraphs>31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-webkit-standard</vt:lpstr>
      <vt:lpstr>Kantoorthema</vt:lpstr>
      <vt:lpstr>Voortplanting</vt:lpstr>
      <vt:lpstr>Terugblik bevruchting</vt:lpstr>
      <vt:lpstr>Vragen bij animatie terugblik bevruchting (je kunt ook je boek gebruiken om te zoeken):</vt:lpstr>
      <vt:lpstr>Tweelingen (verrijkingsstof))</vt:lpstr>
      <vt:lpstr>Kahoot-quiz over bevruchting en tweelingen</vt:lpstr>
      <vt:lpstr>Opdracht bevruchting: stripverhaal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Voortplanting</dc:title>
  <dc:creator>Melissa</dc:creator>
  <cp:lastModifiedBy>Melissa Hoogenhuijzen</cp:lastModifiedBy>
  <cp:revision>15</cp:revision>
  <dcterms:modified xsi:type="dcterms:W3CDTF">2018-01-23T16:21:55Z</dcterms:modified>
</cp:coreProperties>
</file>