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0" r:id="rId4"/>
    <p:sldId id="272" r:id="rId5"/>
    <p:sldId id="273" r:id="rId6"/>
    <p:sldId id="269" r:id="rId7"/>
    <p:sldId id="27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67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B7EC26-2190-2549-8D62-F087FD992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56F6E68-B435-8141-A921-9E6B2A32AA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867781-7D95-A043-9E68-B1F1CBD5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407F64-C37C-F64F-B341-A36AFCE0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0B06CD-5D68-3047-8F7E-26494D994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606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D5326-9CBB-5E4F-8CEC-B21B76CB0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50677AB-D6FD-F34E-B0DE-886BC237EE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F86C21-0D66-8240-BB9F-328D30927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4678022-A06A-6A45-B4B8-18D899AE7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FACC83-B8D0-264A-8FF9-37C65AA0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45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B617FDD-43F2-364D-A04A-A8AD0F7EAE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54A6533-6E6A-6B4E-B59E-0030AE2FCB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1FF165-56FC-F342-9EC7-13891C17E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2EC0EB-4DF5-994C-AF64-1E5796941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642FDC-9C30-7349-B773-F8CE2ACB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733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AAA42-7D4D-8A4D-8BD2-02846BC7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B7873B-8149-C348-B75E-4E9A7791D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FB57222-F15F-2641-9F7B-B62C8E245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338BD1F-4B25-C246-A2A5-6CB4A2952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161B80-D4FA-1F40-9BCD-3B6E17615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6217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49B31-5D42-194A-9A01-5E5B1AA1A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852315A-5BE3-EE42-AED0-96556FCA1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C5D822-11CC-A240-9B03-AC8D05EF6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A2E8D6D-AC6C-F846-A514-BCBD9E2FE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EFF370-1DE7-CD42-A433-947F049E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7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F3661-5DA6-4640-B2B1-83D63EF10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3E822D-3529-DF41-80DB-F67B1FC25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709FE78-0F18-1A4E-9D26-B66CA0E6A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2A4978-7D71-524C-8F15-91FF09235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76B3789-B21B-074E-9869-1D5213042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CFA23A1-3BE5-734F-92FF-45B5EE4DD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9175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9B1AB0-4812-FB44-921D-D2B7C1C5C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13B8C1-E12D-F544-9591-CFD2B4C49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F1EB6EA-DE3F-0740-A9C9-98D7071AA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F08107E-4BFA-8F43-8021-E6A6D3D01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B68A5B6-05A1-2741-A8E6-DD42A548D4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B649ABC-AEB9-EF4A-BFFB-390296E34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0FC430C-AE7E-EC42-A639-631655599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4C4E790-6F89-E543-8BD5-8D83878AE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10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8B7F9-4DF6-E840-AD67-12D70A21E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9DFB027-0A2A-0541-85EE-A6E4E0347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D8CA0F9-EFDC-0F4E-A539-B51F09947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0318DFC-0B5F-0940-AAF3-781BB64A7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864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047C065-7282-9A4F-90AA-E301EB9D2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0153044-1B4C-CC4E-A597-162A5278E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D5E3BC0-F55F-B744-9966-720E785BD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78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5823C-F21A-AC41-A612-A10D26BB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C8EC9B-9BB9-E647-A2C6-8C7297989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48FF61D-B156-D042-B440-4109B8ABA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DBACBA2-188D-7640-B4BC-1BF452A4F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F314DA-C7E1-0F42-BED1-B2D7A6E13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33AAD76-3D4F-3744-AAEF-7DCA14819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40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44CA3-A37D-BA45-920B-FE356A8A5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611FD34-B033-6E40-A2AA-F544C9302B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6A14A1A-90DD-6141-9BE3-FBE2923F9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D173E5A-F0AF-0D4D-AA1C-735D48526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5D72D8C-62AC-564E-99EC-5A740BFE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F4AEEBE-58C1-2341-9671-9B620D396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508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A9B46BB-5D11-8349-BC54-9A298F488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DF900AE-CAAF-3640-B8E7-E9947DD4C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FA98C1-DC1C-6A40-89D7-1DE0C6F966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EC8F0-9EC8-D747-A58F-CB201966CAF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10A0DD7-D0DE-5E45-94F4-9676C1ABC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21BBF1-EF36-A648-9DEB-3866D12CFF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8641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shar.es/1NuV2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fbeeldingsresultaat voor voortplanting">
            <a:extLst>
              <a:ext uri="{FF2B5EF4-FFF2-40B4-BE49-F238E27FC236}">
                <a16:creationId xmlns:a16="http://schemas.microsoft.com/office/drawing/2014/main" id="{AE711614-5166-422B-8E58-854D5D7D3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98A0683-0CC0-E74A-B8DF-AD7230DB8A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Voortplanting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3241910-3998-5B4D-9EC7-9C9B7B8815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Basisstof 4</a:t>
            </a:r>
          </a:p>
        </p:txBody>
      </p:sp>
    </p:spTree>
    <p:extLst>
      <p:ext uri="{BB962C8B-B14F-4D97-AF65-F5344CB8AC3E}">
        <p14:creationId xmlns:p14="http://schemas.microsoft.com/office/powerpoint/2010/main" val="1296199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884614-ADAB-46CD-B036-F3B2F1F96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Introductiefilmpje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21F4D8-7B2B-44B9-8EBC-3E059E353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Bekijk zelfstandig het filmpje en beantwoord de vragen</a:t>
            </a:r>
          </a:p>
        </p:txBody>
      </p:sp>
      <p:pic>
        <p:nvPicPr>
          <p:cNvPr id="4" name="Picture 2" descr="Afbeeldingsresultaat voor voortplanting">
            <a:extLst>
              <a:ext uri="{FF2B5EF4-FFF2-40B4-BE49-F238E27FC236}">
                <a16:creationId xmlns:a16="http://schemas.microsoft.com/office/drawing/2014/main" id="{4FE47DE5-6E22-43A1-8355-BC4F35239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3872" y="152896"/>
            <a:ext cx="2625029" cy="175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B7D8ACCE-E9E5-4A85-AF26-C751059988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222" y="2244642"/>
            <a:ext cx="4418921" cy="424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41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C938BE-E7E9-4BB0-8C97-CB4C18FC3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Menstruatiecyclus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A9562C2A-B884-472B-8A81-A3BF427F33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312" y="1472973"/>
            <a:ext cx="12207197" cy="4634214"/>
          </a:xfrm>
        </p:spPr>
      </p:pic>
    </p:spTree>
    <p:extLst>
      <p:ext uri="{BB962C8B-B14F-4D97-AF65-F5344CB8AC3E}">
        <p14:creationId xmlns:p14="http://schemas.microsoft.com/office/powerpoint/2010/main" val="262153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49986-ADC6-4440-9A1F-A47D9C99A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Zwangerschap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0181FF2-8A8F-47B5-AC2D-4DC5D02FA4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95" y="2049235"/>
            <a:ext cx="10943165" cy="3720193"/>
          </a:xfrm>
        </p:spPr>
      </p:pic>
    </p:spTree>
    <p:extLst>
      <p:ext uri="{BB962C8B-B14F-4D97-AF65-F5344CB8AC3E}">
        <p14:creationId xmlns:p14="http://schemas.microsoft.com/office/powerpoint/2010/main" val="3217096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D06EC3-AADA-4677-A617-F494C7435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0D6E00-5575-4B3A-B84D-0DF81C886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Bekijk afbeelding 27 in je boek</a:t>
            </a:r>
          </a:p>
          <a:p>
            <a:r>
              <a:rPr lang="nl-NL" dirty="0"/>
              <a:t>HOEVEEL DAGEN NA DE OVULATIE KAN DE INNESTELING PLAATSVINDEN?</a:t>
            </a:r>
          </a:p>
          <a:p>
            <a:r>
              <a:rPr lang="nl-NL" dirty="0"/>
              <a:t>Het rad bepaalt wie het antwoord gaat geven!</a:t>
            </a:r>
          </a:p>
          <a:p>
            <a:pPr marL="0" indent="0">
              <a:buNone/>
            </a:pPr>
            <a:r>
              <a:rPr lang="nl-NL" dirty="0">
                <a:solidFill>
                  <a:srgbClr val="1155CC"/>
                </a:solidFill>
                <a:latin typeface="arial" panose="020B0604020202020204" pitchFamily="34" charset="0"/>
                <a:hlinkClick r:id="rId2"/>
              </a:rPr>
              <a:t>https://shar.es/1NuV2i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7A4FECF-09E7-4734-9B94-9CABD3FF41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073" y="3184978"/>
            <a:ext cx="4033258" cy="330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488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0EEF62-1780-41FE-85F4-9C14E2231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7AEF3-1BA0-4986-949E-A82DDC640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opdracht 12 t/m 15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Klaar? Ga naar de pagina van Wikiwijs en maak de verrijkingsopdracht die hoort bij les 5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FABC242-614C-4B0A-96C7-E2E672E51E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022" y="269081"/>
            <a:ext cx="4310063" cy="284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935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0EEF62-1780-41FE-85F4-9C14E2231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7AEF3-1BA0-4986-949E-A82DDC640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opdracht 12 t/m 15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Enkele leerlingen:</a:t>
            </a:r>
          </a:p>
          <a:p>
            <a:r>
              <a:rPr lang="nl-NL" dirty="0"/>
              <a:t>Verrijkingsopdracht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FABC242-614C-4B0A-96C7-E2E672E51E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022" y="269081"/>
            <a:ext cx="4310063" cy="284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08878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84</Words>
  <Application>Microsoft Office PowerPoint</Application>
  <PresentationFormat>Breedbeeld</PresentationFormat>
  <Paragraphs>21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Arial</vt:lpstr>
      <vt:lpstr>Calibri</vt:lpstr>
      <vt:lpstr>Calibri Light</vt:lpstr>
      <vt:lpstr>Kantoorthema</vt:lpstr>
      <vt:lpstr>Voortplanting</vt:lpstr>
      <vt:lpstr>Introductiefilmpje</vt:lpstr>
      <vt:lpstr>Menstruatiecyclus</vt:lpstr>
      <vt:lpstr>Zwangerschap</vt:lpstr>
      <vt:lpstr>Vraag</vt:lpstr>
      <vt:lpstr>Opdrachten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Voortplanting</dc:title>
  <dc:creator>Melissa</dc:creator>
  <cp:lastModifiedBy>Melissa Hoogenhuijzen</cp:lastModifiedBy>
  <cp:revision>17</cp:revision>
  <dcterms:modified xsi:type="dcterms:W3CDTF">2018-01-24T08:53:16Z</dcterms:modified>
</cp:coreProperties>
</file>