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B7EC26-2190-2549-8D62-F087FD992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56F6E68-B435-8141-A921-9E6B2A32AA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867781-7D95-A043-9E68-B1F1CBD5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407F64-C37C-F64F-B341-A36AFCE0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0B06CD-5D68-3047-8F7E-26494D994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606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D5326-9CBB-5E4F-8CEC-B21B76CB0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50677AB-D6FD-F34E-B0DE-886BC237E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F86C21-0D66-8240-BB9F-328D30927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4678022-A06A-6A45-B4B8-18D899AE7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FACC83-B8D0-264A-8FF9-37C65AA0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45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B617FDD-43F2-364D-A04A-A8AD0F7EAE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54A6533-6E6A-6B4E-B59E-0030AE2FCB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1FF165-56FC-F342-9EC7-13891C17E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2EC0EB-4DF5-994C-AF64-1E5796941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642FDC-9C30-7349-B773-F8CE2ACB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33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AAA42-7D4D-8A4D-8BD2-02846BC7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B7873B-8149-C348-B75E-4E9A7791D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FB57222-F15F-2641-9F7B-B62C8E245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338BD1F-4B25-C246-A2A5-6CB4A2952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161B80-D4FA-1F40-9BCD-3B6E17615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6217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49B31-5D42-194A-9A01-5E5B1AA1A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52315A-5BE3-EE42-AED0-96556FCA1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C5D822-11CC-A240-9B03-AC8D05EF6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A2E8D6D-AC6C-F846-A514-BCBD9E2FE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EFF370-1DE7-CD42-A433-947F049E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7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F3661-5DA6-4640-B2B1-83D63EF10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3E822D-3529-DF41-80DB-F67B1FC25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709FE78-0F18-1A4E-9D26-B66CA0E6A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2A4978-7D71-524C-8F15-91FF09235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76B3789-B21B-074E-9869-1D5213042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CFA23A1-3BE5-734F-92FF-45B5EE4DD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175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9B1AB0-4812-FB44-921D-D2B7C1C5C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13B8C1-E12D-F544-9591-CFD2B4C49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F1EB6EA-DE3F-0740-A9C9-98D7071AA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F08107E-4BFA-8F43-8021-E6A6D3D01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B68A5B6-05A1-2741-A8E6-DD42A548D4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B649ABC-AEB9-EF4A-BFFB-390296E34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0FC430C-AE7E-EC42-A639-631655599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4C4E790-6F89-E543-8BD5-8D83878AE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10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8B7F9-4DF6-E840-AD67-12D70A21E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9DFB027-0A2A-0541-85EE-A6E4E0347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D8CA0F9-EFDC-0F4E-A539-B51F09947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0318DFC-0B5F-0940-AAF3-781BB64A7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864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047C065-7282-9A4F-90AA-E301EB9D2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0153044-1B4C-CC4E-A597-162A5278E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D5E3BC0-F55F-B744-9966-720E785B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78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5823C-F21A-AC41-A612-A10D26BB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C8EC9B-9BB9-E647-A2C6-8C7297989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48FF61D-B156-D042-B440-4109B8ABA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BACBA2-188D-7640-B4BC-1BF452A4F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F314DA-C7E1-0F42-BED1-B2D7A6E13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33AAD76-3D4F-3744-AAEF-7DCA1481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40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44CA3-A37D-BA45-920B-FE356A8A5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611FD34-B033-6E40-A2AA-F544C9302B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6A14A1A-90DD-6141-9BE3-FBE2923F9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D173E5A-F0AF-0D4D-AA1C-735D48526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5D72D8C-62AC-564E-99EC-5A740BFE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F4AEEBE-58C1-2341-9671-9B620D396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508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A9B46BB-5D11-8349-BC54-9A298F488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DF900AE-CAAF-3640-B8E7-E9947DD4C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FA98C1-DC1C-6A40-89D7-1DE0C6F966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EC8F0-9EC8-D747-A58F-CB201966CAF8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0A0DD7-D0DE-5E45-94F4-9676C1ABC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21BBF1-EF36-A648-9DEB-3866D12CFF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8067D-0819-5240-852E-BB6EA38B77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8641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n/photo/1206396" TargetMode="External"/><Relationship Id="rId2" Type="http://schemas.openxmlformats.org/officeDocument/2006/relationships/hyperlink" Target="https://af.wikipedia.org/wiki/Jagluiperd#/media/File:Cheetah_Brothers_AdF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nl/tropische-vissen-kleurrijke-vis-1592925/" TargetMode="External"/><Relationship Id="rId5" Type="http://schemas.openxmlformats.org/officeDocument/2006/relationships/hyperlink" Target="https://pxhere.com/nl/photo/743843" TargetMode="External"/><Relationship Id="rId4" Type="http://schemas.openxmlformats.org/officeDocument/2006/relationships/hyperlink" Target="https://pixabay.com/nl/roodborstje-vogel-natuur-53978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fbeeldingsresultaat voor voortplanting">
            <a:extLst>
              <a:ext uri="{FF2B5EF4-FFF2-40B4-BE49-F238E27FC236}">
                <a16:creationId xmlns:a16="http://schemas.microsoft.com/office/drawing/2014/main" id="{AE711614-5166-422B-8E58-854D5D7D3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79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98A0683-0CC0-E74A-B8DF-AD7230DB8A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Voortplanting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3241910-3998-5B4D-9EC7-9C9B7B8815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28219"/>
            <a:ext cx="9144000" cy="1655762"/>
          </a:xfrm>
        </p:spPr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Introductie en </a:t>
            </a:r>
            <a:r>
              <a:rPr lang="nl-NL" b="1" dirty="0" err="1">
                <a:solidFill>
                  <a:srgbClr val="FF0000"/>
                </a:solidFill>
              </a:rPr>
              <a:t>basistof</a:t>
            </a:r>
            <a:r>
              <a:rPr lang="nl-NL" b="1" dirty="0">
                <a:solidFill>
                  <a:srgbClr val="FF0000"/>
                </a:solidFill>
              </a:rPr>
              <a:t> 1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9D7B79C-2C05-4C79-A6C3-50B67D39D4F0}"/>
              </a:ext>
            </a:extLst>
          </p:cNvPr>
          <p:cNvSpPr txBox="1"/>
          <p:nvPr/>
        </p:nvSpPr>
        <p:spPr>
          <a:xfrm>
            <a:off x="9556808" y="12639"/>
            <a:ext cx="1964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Frias</a:t>
            </a:r>
            <a:r>
              <a:rPr lang="nl-NL" dirty="0"/>
              <a:t> Marques/CC0</a:t>
            </a:r>
          </a:p>
        </p:txBody>
      </p:sp>
    </p:spTree>
    <p:extLst>
      <p:ext uri="{BB962C8B-B14F-4D97-AF65-F5344CB8AC3E}">
        <p14:creationId xmlns:p14="http://schemas.microsoft.com/office/powerpoint/2010/main" val="1296199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949EA6-FA7B-44BB-A133-C9085471A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99D240-3605-4604-B027-2A304E880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Introductie op thema voortplanting</a:t>
            </a:r>
          </a:p>
          <a:p>
            <a:r>
              <a:rPr lang="nl-NL" dirty="0"/>
              <a:t>Basisstof 1: primaire en secundaire geslachtskenmerken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72341E4-25D1-42F0-AC9E-05A265057C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861" y="2869509"/>
            <a:ext cx="5158201" cy="340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337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93ACB5A9-25A6-4AF7-B6B5-BF4F973CF9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158" y="968874"/>
            <a:ext cx="4456251" cy="313224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58B7842-6A1C-4B39-9CC7-8818604C4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planten de volgende organismen zich voort?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4101FD5D-7C19-4F78-B9A4-00E9741A36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480" y="4101122"/>
            <a:ext cx="3246867" cy="2163279"/>
          </a:xfr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D599201-E738-48E6-A312-3A578F06A8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690" y="3824890"/>
            <a:ext cx="4632608" cy="3073216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B97D3A9C-945B-4B2A-BD35-9C3C83A319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052" y="1248384"/>
            <a:ext cx="4329113" cy="2852738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0C19A1A4-73E7-4858-B566-FDDBEF65D0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8" y="2165338"/>
            <a:ext cx="3831203" cy="2527324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55713BD7-893D-457E-80B6-3D18C33A18EA}"/>
              </a:ext>
            </a:extLst>
          </p:cNvPr>
          <p:cNvSpPr txBox="1"/>
          <p:nvPr/>
        </p:nvSpPr>
        <p:spPr>
          <a:xfrm>
            <a:off x="318052" y="5361498"/>
            <a:ext cx="2710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- Denken</a:t>
            </a:r>
          </a:p>
          <a:p>
            <a:r>
              <a:rPr lang="nl-NL" b="1" dirty="0"/>
              <a:t>- Delen (met je buur)</a:t>
            </a:r>
          </a:p>
          <a:p>
            <a:r>
              <a:rPr lang="nl-NL" b="1" dirty="0"/>
              <a:t>- Uitwisselen (met de klas)</a:t>
            </a:r>
          </a:p>
        </p:txBody>
      </p:sp>
    </p:spTree>
    <p:extLst>
      <p:ext uri="{BB962C8B-B14F-4D97-AF65-F5344CB8AC3E}">
        <p14:creationId xmlns:p14="http://schemas.microsoft.com/office/powerpoint/2010/main" val="4284441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972871-98BF-4BE8-BD40-6FA703AB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denk je aan bij het thema voortplanting?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47AD9DD7-A3A3-4EA4-A644-E56003103F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49" y="2750500"/>
            <a:ext cx="8736872" cy="3742375"/>
          </a:xfr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7724D510-B0FA-4550-9395-4FCD42DA0529}"/>
              </a:ext>
            </a:extLst>
          </p:cNvPr>
          <p:cNvSpPr txBox="1"/>
          <p:nvPr/>
        </p:nvSpPr>
        <p:spPr>
          <a:xfrm>
            <a:off x="1149249" y="1895061"/>
            <a:ext cx="9164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Ga naar de link in je mailbox en plak zoveel post-</a:t>
            </a:r>
            <a:r>
              <a:rPr lang="nl-NL" sz="2800" dirty="0" err="1">
                <a:solidFill>
                  <a:srgbClr val="FF0000"/>
                </a:solidFill>
              </a:rPr>
              <a:t>its</a:t>
            </a:r>
            <a:r>
              <a:rPr lang="nl-NL" sz="2800" dirty="0">
                <a:solidFill>
                  <a:srgbClr val="FF0000"/>
                </a:solidFill>
              </a:rPr>
              <a:t> als je wilt!</a:t>
            </a:r>
          </a:p>
        </p:txBody>
      </p:sp>
    </p:spTree>
    <p:extLst>
      <p:ext uri="{BB962C8B-B14F-4D97-AF65-F5344CB8AC3E}">
        <p14:creationId xmlns:p14="http://schemas.microsoft.com/office/powerpoint/2010/main" val="2154087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99838D-95F6-4FBA-8748-5572FD59E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Geslachtskenmerken</a:t>
            </a:r>
          </a:p>
        </p:txBody>
      </p:sp>
      <p:pic>
        <p:nvPicPr>
          <p:cNvPr id="1026" name="Picture 2" descr="Afbeeldingsresultaat voor geslachtskenmerken">
            <a:extLst>
              <a:ext uri="{FF2B5EF4-FFF2-40B4-BE49-F238E27FC236}">
                <a16:creationId xmlns:a16="http://schemas.microsoft.com/office/drawing/2014/main" id="{EBC50542-19A8-40C7-87B9-04F7EE0B3D2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53" y="1690688"/>
            <a:ext cx="5361747" cy="448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41FF3B4C-5E37-4F64-96C0-CCCBD0C0FCD8}"/>
              </a:ext>
            </a:extLst>
          </p:cNvPr>
          <p:cNvSpPr txBox="1"/>
          <p:nvPr/>
        </p:nvSpPr>
        <p:spPr>
          <a:xfrm>
            <a:off x="7195929" y="2862470"/>
            <a:ext cx="3585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Primaire geslachtskenmerken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3585B1B-428A-4F02-8E7D-31AA594ECAD9}"/>
              </a:ext>
            </a:extLst>
          </p:cNvPr>
          <p:cNvSpPr txBox="1"/>
          <p:nvPr/>
        </p:nvSpPr>
        <p:spPr>
          <a:xfrm>
            <a:off x="2902226" y="5751443"/>
            <a:ext cx="22108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dirty="0"/>
              <a:t>Smits, Waas, Bos en </a:t>
            </a:r>
            <a:r>
              <a:rPr lang="nl-NL" sz="1100" dirty="0" err="1"/>
              <a:t>Kalverda</a:t>
            </a:r>
            <a:r>
              <a:rPr lang="nl-NL" sz="1100" dirty="0"/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val="3032465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EA204F-E38A-4DE3-9EE5-506C5F264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E5A9E2-8BBF-44BB-BA20-378042503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Leren basisstof 1</a:t>
            </a:r>
          </a:p>
          <a:p>
            <a:r>
              <a:rPr lang="nl-NL" dirty="0"/>
              <a:t>Maken opdracht 1 t/m 3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A3145D6-AA24-4672-B2C5-0CE749F36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861" y="2869509"/>
            <a:ext cx="5158201" cy="340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908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538DBF-11EC-4428-A134-69AAF13E2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Bronnen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9B7081-E0AE-430A-BD7C-BF61101FB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Afbeelding jachtluipaard: </a:t>
            </a:r>
            <a:r>
              <a:rPr lang="nl-NL" dirty="0">
                <a:hlinkClick r:id="rId2"/>
              </a:rPr>
              <a:t>https://af.wikipedia.org/wiki/Jagluiperd#/media/File:Cheetah_Brothers_AdF.jpg</a:t>
            </a:r>
            <a:endParaRPr lang="nl-NL" dirty="0"/>
          </a:p>
          <a:p>
            <a:r>
              <a:rPr lang="nl-NL" dirty="0"/>
              <a:t>Plant </a:t>
            </a:r>
            <a:r>
              <a:rPr lang="nl-NL" dirty="0">
                <a:hlinkClick r:id="rId3"/>
              </a:rPr>
              <a:t>https://pxhere.com/en/photo/1206396</a:t>
            </a:r>
            <a:endParaRPr lang="nl-NL" dirty="0"/>
          </a:p>
          <a:p>
            <a:r>
              <a:rPr lang="nl-NL" dirty="0"/>
              <a:t>Roodborstje </a:t>
            </a:r>
            <a:r>
              <a:rPr lang="nl-NL" dirty="0">
                <a:hlinkClick r:id="rId4"/>
              </a:rPr>
              <a:t>https://pixabay.com/nl/roodborstje-vogel-natuur-539789/</a:t>
            </a:r>
            <a:r>
              <a:rPr lang="nl-NL" dirty="0"/>
              <a:t> </a:t>
            </a:r>
          </a:p>
          <a:p>
            <a:r>
              <a:rPr lang="nl-NL" dirty="0"/>
              <a:t>Kikker </a:t>
            </a:r>
            <a:r>
              <a:rPr lang="nl-NL" dirty="0">
                <a:hlinkClick r:id="rId5"/>
              </a:rPr>
              <a:t>https://pxhere.com/nl/photo/743843</a:t>
            </a:r>
            <a:endParaRPr lang="nl-NL" dirty="0"/>
          </a:p>
          <a:p>
            <a:r>
              <a:rPr lang="nl-NL" dirty="0"/>
              <a:t>Vis </a:t>
            </a:r>
            <a:r>
              <a:rPr lang="nl-NL" dirty="0">
                <a:hlinkClick r:id="rId6"/>
              </a:rPr>
              <a:t>https://pixabay.com/nl/tropische-vissen-kleurrijke-vis-1592925/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69355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165</Words>
  <Application>Microsoft Office PowerPoint</Application>
  <PresentationFormat>Breedbeeld</PresentationFormat>
  <Paragraphs>28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Voortplanting</vt:lpstr>
      <vt:lpstr>Vandaag</vt:lpstr>
      <vt:lpstr>Hoe planten de volgende organismen zich voort?</vt:lpstr>
      <vt:lpstr>Waar denk je aan bij het thema voortplanting?</vt:lpstr>
      <vt:lpstr>Geslachtskenmerken</vt:lpstr>
      <vt:lpstr>Huiswerk</vt:lpstr>
      <vt:lpstr>Bronnen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Voortplanting</dc:title>
  <dc:creator>Melissa</dc:creator>
  <cp:lastModifiedBy>Melissa</cp:lastModifiedBy>
  <cp:revision>17</cp:revision>
  <dcterms:modified xsi:type="dcterms:W3CDTF">2018-01-23T12:00:36Z</dcterms:modified>
</cp:coreProperties>
</file>