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67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7EC26-2190-2549-8D62-F087FD992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6F6E68-B435-8141-A921-9E6B2A32AA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867781-7D95-A043-9E68-B1F1CBD5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407F64-C37C-F64F-B341-A36AFCE0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0B06CD-5D68-3047-8F7E-26494D994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60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D5326-9CBB-5E4F-8CEC-B21B76CB0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0677AB-D6FD-F34E-B0DE-886BC237E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F86C21-0D66-8240-BB9F-328D3092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678022-A06A-6A45-B4B8-18D899AE7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FACC83-B8D0-264A-8FF9-37C65AA0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45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B617FDD-43F2-364D-A04A-A8AD0F7EAE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54A6533-6E6A-6B4E-B59E-0030AE2FC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1FF165-56FC-F342-9EC7-13891C17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2EC0EB-4DF5-994C-AF64-1E5796941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642FDC-9C30-7349-B773-F8CE2AC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33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AAA42-7D4D-8A4D-8BD2-02846BC7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B7873B-8149-C348-B75E-4E9A7791D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B57222-F15F-2641-9F7B-B62C8E24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38BD1F-4B25-C246-A2A5-6CB4A2952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161B80-D4FA-1F40-9BCD-3B6E17615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621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49B31-5D42-194A-9A01-5E5B1AA1A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52315A-5BE3-EE42-AED0-96556FCA1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C5D822-11CC-A240-9B03-AC8D05EF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2E8D6D-AC6C-F846-A514-BCBD9E2F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EFF370-1DE7-CD42-A433-947F049E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7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F3661-5DA6-4640-B2B1-83D63EF1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3E822D-3529-DF41-80DB-F67B1FC25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709FE78-0F18-1A4E-9D26-B66CA0E6A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2A4978-7D71-524C-8F15-91FF09235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6B3789-B21B-074E-9869-1D521304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FA23A1-3BE5-734F-92FF-45B5EE4DD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17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B1AB0-4812-FB44-921D-D2B7C1C5C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13B8C1-E12D-F544-9591-CFD2B4C49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1EB6EA-DE3F-0740-A9C9-98D7071AA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F08107E-4BFA-8F43-8021-E6A6D3D01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B68A5B6-05A1-2741-A8E6-DD42A548D4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B649ABC-AEB9-EF4A-BFFB-390296E34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0FC430C-AE7E-EC42-A639-631655599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4C4E790-6F89-E543-8BD5-8D83878A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10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8B7F9-4DF6-E840-AD67-12D70A21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9DFB027-0A2A-0541-85EE-A6E4E034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8CA0F9-EFDC-0F4E-A539-B51F09947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318DFC-0B5F-0940-AAF3-781BB64A7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64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047C065-7282-9A4F-90AA-E301EB9D2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153044-1B4C-CC4E-A597-162A5278E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D5E3BC0-F55F-B744-9966-720E785B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78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5823C-F21A-AC41-A612-A10D26BB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C8EC9B-9BB9-E647-A2C6-8C729798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48FF61D-B156-D042-B440-4109B8ABA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BACBA2-188D-7640-B4BC-1BF452A4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F314DA-C7E1-0F42-BED1-B2D7A6E13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3AAD76-3D4F-3744-AAEF-7DCA1481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40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44CA3-A37D-BA45-920B-FE356A8A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611FD34-B033-6E40-A2AA-F544C9302B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A14A1A-90DD-6141-9BE3-FBE2923F9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173E5A-F0AF-0D4D-AA1C-735D4852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D72D8C-62AC-564E-99EC-5A740BFE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F4AEEBE-58C1-2341-9671-9B620D396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508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A9B46BB-5D11-8349-BC54-9A298F488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F900AE-CAAF-3640-B8E7-E9947DD4C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FA98C1-DC1C-6A40-89D7-1DE0C6F966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0A0DD7-D0DE-5E45-94F4-9676C1ABC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21BBF1-EF36-A648-9DEB-3866D12CFF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64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beeldingsresultaat voor voortplanting">
            <a:extLst>
              <a:ext uri="{FF2B5EF4-FFF2-40B4-BE49-F238E27FC236}">
                <a16:creationId xmlns:a16="http://schemas.microsoft.com/office/drawing/2014/main" id="{AE711614-5166-422B-8E58-854D5D7D3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79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98A0683-0CC0-E74A-B8DF-AD7230DB8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Voortplanting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241910-3998-5B4D-9EC7-9C9B7B881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28219"/>
            <a:ext cx="9144000" cy="1655762"/>
          </a:xfrm>
        </p:spPr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Basisstof 2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9D7B79C-2C05-4C79-A6C3-50B67D39D4F0}"/>
              </a:ext>
            </a:extLst>
          </p:cNvPr>
          <p:cNvSpPr txBox="1"/>
          <p:nvPr/>
        </p:nvSpPr>
        <p:spPr>
          <a:xfrm>
            <a:off x="9556808" y="12639"/>
            <a:ext cx="1964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Frias</a:t>
            </a:r>
            <a:r>
              <a:rPr lang="nl-NL" dirty="0"/>
              <a:t> Marques/CC0</a:t>
            </a:r>
          </a:p>
        </p:txBody>
      </p:sp>
    </p:spTree>
    <p:extLst>
      <p:ext uri="{BB962C8B-B14F-4D97-AF65-F5344CB8AC3E}">
        <p14:creationId xmlns:p14="http://schemas.microsoft.com/office/powerpoint/2010/main" val="1296199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9F808-AF1D-A145-859E-4212B6889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Socrative</a:t>
            </a:r>
            <a:r>
              <a:rPr lang="nl-NL" dirty="0"/>
              <a:t>-quiz basisstof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DF222B-6601-6A40-8ACA-2493A6460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Start de </a:t>
            </a:r>
            <a:r>
              <a:rPr lang="nl-NL" dirty="0" err="1"/>
              <a:t>Socrative</a:t>
            </a:r>
            <a:r>
              <a:rPr lang="nl-NL" dirty="0"/>
              <a:t>-app</a:t>
            </a:r>
          </a:p>
          <a:p>
            <a:r>
              <a:rPr lang="nl-NL" dirty="0"/>
              <a:t>Room = HOOGENHUIJZEN  (let op spelling!)</a:t>
            </a:r>
          </a:p>
        </p:txBody>
      </p:sp>
      <p:pic>
        <p:nvPicPr>
          <p:cNvPr id="4" name="Picture 4" descr="Afbeeldingsresultaat voor socrative">
            <a:extLst>
              <a:ext uri="{FF2B5EF4-FFF2-40B4-BE49-F238E27FC236}">
                <a16:creationId xmlns:a16="http://schemas.microsoft.com/office/drawing/2014/main" id="{E39EBA7C-6355-43C8-BB02-38AD76367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79" y="4350993"/>
            <a:ext cx="2288347" cy="228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beeldingsresultaat voor socrative">
            <a:extLst>
              <a:ext uri="{FF2B5EF4-FFF2-40B4-BE49-F238E27FC236}">
                <a16:creationId xmlns:a16="http://schemas.microsoft.com/office/drawing/2014/main" id="{6A47413D-1C41-437B-B7E3-B66068B55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547" y="4367110"/>
            <a:ext cx="2288347" cy="228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Afbeeldingsresultaat voor voortplanting">
            <a:extLst>
              <a:ext uri="{FF2B5EF4-FFF2-40B4-BE49-F238E27FC236}">
                <a16:creationId xmlns:a16="http://schemas.microsoft.com/office/drawing/2014/main" id="{2B5C1C86-E4A8-48C9-B661-59087881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056" y="365125"/>
            <a:ext cx="3486979" cy="232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C5198EF-7876-43E5-A208-9ACDC3E1447F}"/>
              </a:ext>
            </a:extLst>
          </p:cNvPr>
          <p:cNvSpPr txBox="1"/>
          <p:nvPr/>
        </p:nvSpPr>
        <p:spPr>
          <a:xfrm>
            <a:off x="6824870" y="4558748"/>
            <a:ext cx="4992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Hoeveel vragen had je goed?</a:t>
            </a:r>
          </a:p>
        </p:txBody>
      </p:sp>
    </p:spTree>
    <p:extLst>
      <p:ext uri="{BB962C8B-B14F-4D97-AF65-F5344CB8AC3E}">
        <p14:creationId xmlns:p14="http://schemas.microsoft.com/office/powerpoint/2010/main" val="1115285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F0FEF9-EE4E-4ACD-8A06-6033F6D6E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Online portfolio bij dit thema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D4C29802-ACEA-4256-A23F-FEC0C594B6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65" y="1921441"/>
            <a:ext cx="3918178" cy="3888607"/>
          </a:xfrm>
        </p:spPr>
      </p:pic>
      <p:pic>
        <p:nvPicPr>
          <p:cNvPr id="1026" name="Picture 2" descr="Gerelateerde afbeelding">
            <a:extLst>
              <a:ext uri="{FF2B5EF4-FFF2-40B4-BE49-F238E27FC236}">
                <a16:creationId xmlns:a16="http://schemas.microsoft.com/office/drawing/2014/main" id="{752575D0-3E7F-449C-A382-26709D19A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1434193"/>
            <a:ext cx="50958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586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B9373E-1E33-4A18-963E-F1F32538F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Online leeromgeving bij dit thema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DBF25F-1CEF-4076-B2F1-AB8F6DB5C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Wikiwijs (link in je mailbox!)</a:t>
            </a:r>
          </a:p>
        </p:txBody>
      </p:sp>
      <p:pic>
        <p:nvPicPr>
          <p:cNvPr id="2050" name="Picture 2" descr="Afbeeldingsresultaat voor wikiwijs">
            <a:extLst>
              <a:ext uri="{FF2B5EF4-FFF2-40B4-BE49-F238E27FC236}">
                <a16:creationId xmlns:a16="http://schemas.microsoft.com/office/drawing/2014/main" id="{4AE5BE31-DA5E-495D-849F-AF133B80F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2458243"/>
            <a:ext cx="6870739" cy="283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325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CA5ABE-A0F5-470C-B83A-BCCE18F8A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Voortplantingsstelsel man</a:t>
            </a:r>
          </a:p>
        </p:txBody>
      </p:sp>
      <p:pic>
        <p:nvPicPr>
          <p:cNvPr id="3074" name="Picture 2" descr="Afbeeldingsresultaat voor voortplantingsstelsel man biologie voor jou">
            <a:extLst>
              <a:ext uri="{FF2B5EF4-FFF2-40B4-BE49-F238E27FC236}">
                <a16:creationId xmlns:a16="http://schemas.microsoft.com/office/drawing/2014/main" id="{56A6A6EC-EF09-4C97-9A24-C747DB6970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02" y="1800224"/>
            <a:ext cx="7761715" cy="418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E1D21A5-CFBE-453A-A47A-F8AD29B9D72D}"/>
              </a:ext>
            </a:extLst>
          </p:cNvPr>
          <p:cNvSpPr txBox="1"/>
          <p:nvPr/>
        </p:nvSpPr>
        <p:spPr>
          <a:xfrm>
            <a:off x="5638800" y="6444343"/>
            <a:ext cx="3488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Smits, Waas, Bos en </a:t>
            </a:r>
            <a:r>
              <a:rPr lang="nl-NL" dirty="0" err="1"/>
              <a:t>Kalverda</a:t>
            </a:r>
            <a:r>
              <a:rPr lang="nl-NL" dirty="0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2185914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BA6960-0E5C-4456-8FD5-659806050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C2F0-0C92-4D79-A40D-AFBD82D36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6" descr="Afbeeldingsresultaat voor voortplanting">
            <a:extLst>
              <a:ext uri="{FF2B5EF4-FFF2-40B4-BE49-F238E27FC236}">
                <a16:creationId xmlns:a16="http://schemas.microsoft.com/office/drawing/2014/main" id="{41956286-6DD5-467D-A2BF-9FC2DCBBA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056" y="365125"/>
            <a:ext cx="3486979" cy="232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3792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56</Words>
  <Application>Microsoft Office PowerPoint</Application>
  <PresentationFormat>Breedbeeld</PresentationFormat>
  <Paragraphs>13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Voortplanting</vt:lpstr>
      <vt:lpstr>Socrative-quiz basisstof 1</vt:lpstr>
      <vt:lpstr>Online portfolio bij dit thema</vt:lpstr>
      <vt:lpstr>Online leeromgeving bij dit thema</vt:lpstr>
      <vt:lpstr>Voortplantingsstelsel man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</dc:title>
  <dc:creator>Melissa</dc:creator>
  <cp:lastModifiedBy>Melissa Hoogenhuijzen</cp:lastModifiedBy>
  <cp:revision>21</cp:revision>
  <dcterms:modified xsi:type="dcterms:W3CDTF">2018-01-23T13:36:14Z</dcterms:modified>
</cp:coreProperties>
</file>