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66" r:id="rId4"/>
    <p:sldId id="274" r:id="rId5"/>
    <p:sldId id="273" r:id="rId6"/>
    <p:sldId id="272" r:id="rId7"/>
    <p:sldId id="268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4" d="100"/>
          <a:sy n="44" d="100"/>
        </p:scale>
        <p:origin x="678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B7EC26-2190-2549-8D62-F087FD992F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56F6E68-B435-8141-A921-9E6B2A32AA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9867781-7D95-A043-9E68-B1F1CBD53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D407F64-C37C-F64F-B341-A36AFCE0F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A0B06CD-5D68-3047-8F7E-26494D994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6606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6D5326-9CBB-5E4F-8CEC-B21B76CB0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50677AB-D6FD-F34E-B0DE-886BC237EE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9F86C21-0D66-8240-BB9F-328D309279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4678022-A06A-6A45-B4B8-18D899AE7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EFACC83-B8D0-264A-8FF9-37C65AA0A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5457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B617FDD-43F2-364D-A04A-A8AD0F7EAE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54A6533-6E6A-6B4E-B59E-0030AE2FCB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E1FF165-56FC-F342-9EC7-13891C17E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E2EC0EB-4DF5-994C-AF64-1E5796941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5642FDC-9C30-7349-B773-F8CE2ACBD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7332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FAAA42-7D4D-8A4D-8BD2-02846BC7F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B7873B-8149-C348-B75E-4E9A7791D7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FB57222-F15F-2641-9F7B-B62C8E245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338BD1F-4B25-C246-A2A5-6CB4A2952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9161B80-D4FA-1F40-9BCD-3B6E17615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6217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C49B31-5D42-194A-9A01-5E5B1AA1A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852315A-5BE3-EE42-AED0-96556FCA19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5C5D822-11CC-A240-9B03-AC8D05EF6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A2E8D6D-AC6C-F846-A514-BCBD9E2FE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BEFF370-1DE7-CD42-A433-947F049E0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870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5F3661-5DA6-4640-B2B1-83D63EF10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D3E822D-3529-DF41-80DB-F67B1FC25A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709FE78-0F18-1A4E-9D26-B66CA0E6A5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D2A4978-7D71-524C-8F15-91FF09235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76B3789-B21B-074E-9869-1D5213042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CFA23A1-3BE5-734F-92FF-45B5EE4DD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9175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9B1AB0-4812-FB44-921D-D2B7C1C5C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713B8C1-E12D-F544-9591-CFD2B4C49C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F1EB6EA-DE3F-0740-A9C9-98D7071AA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F08107E-4BFA-8F43-8021-E6A6D3D01F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B68A5B6-05A1-2741-A8E6-DD42A548D4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CB649ABC-AEB9-EF4A-BFFB-390296E34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A0FC430C-AE7E-EC42-A639-631655599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34C4E790-6F89-E543-8BD5-8D83878AE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4104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88B7F9-4DF6-E840-AD67-12D70A21E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9DFB027-0A2A-0541-85EE-A6E4E0347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D8CA0F9-EFDC-0F4E-A539-B51F09947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0318DFC-0B5F-0940-AAF3-781BB64A7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8649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F047C065-7282-9A4F-90AA-E301EB9D2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0153044-1B4C-CC4E-A597-162A5278E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D5E3BC0-F55F-B744-9966-720E785BD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9783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E5823C-F21A-AC41-A612-A10D26BBB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9C8EC9B-9BB9-E647-A2C6-8C72979890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48FF61D-B156-D042-B440-4109B8ABAC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DBACBA2-188D-7640-B4BC-1BF452A4F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DF314DA-C7E1-0F42-BED1-B2D7A6E13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33AAD76-3D4F-3744-AAEF-7DCA14819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0403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44CA3-A37D-BA45-920B-FE356A8A5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0611FD34-B033-6E40-A2AA-F544C9302B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6A14A1A-90DD-6141-9BE3-FBE2923F95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D173E5A-F0AF-0D4D-AA1C-735D48526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5D72D8C-62AC-564E-99EC-5A740BFE5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F4AEEBE-58C1-2341-9671-9B620D396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5083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A9B46BB-5D11-8349-BC54-9A298F488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DF900AE-CAAF-3640-B8E7-E9947DD4C2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9FA98C1-DC1C-6A40-89D7-1DE0C6F966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6EC8F0-9EC8-D747-A58F-CB201966CAF8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10A0DD7-D0DE-5E45-94F4-9676C1ABC6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121BBF1-EF36-A648-9DEB-3866D12CFF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8641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answergarden.ch/62708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biologiepagina.nl/Videobiologie/conceptie.ht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quizizz.com/admin/quiz/5a684c9367e10f001cc9d504?from=quizEditor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Afbeeldingsresultaat voor voortplanting">
            <a:extLst>
              <a:ext uri="{FF2B5EF4-FFF2-40B4-BE49-F238E27FC236}">
                <a16:creationId xmlns:a16="http://schemas.microsoft.com/office/drawing/2014/main" id="{AE711614-5166-422B-8E58-854D5D7D32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0"/>
            <a:ext cx="10287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98A0683-0CC0-E74A-B8DF-AD7230DB8AF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FF0000"/>
                </a:solidFill>
              </a:rPr>
              <a:t>Voortplanting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3241910-3998-5B4D-9EC7-9C9B7B8815F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b="1" dirty="0">
                <a:solidFill>
                  <a:srgbClr val="FF0000"/>
                </a:solidFill>
              </a:rPr>
              <a:t>Basisstof 8 en 9</a:t>
            </a:r>
          </a:p>
        </p:txBody>
      </p:sp>
    </p:spTree>
    <p:extLst>
      <p:ext uri="{BB962C8B-B14F-4D97-AF65-F5344CB8AC3E}">
        <p14:creationId xmlns:p14="http://schemas.microsoft.com/office/powerpoint/2010/main" val="1296199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1D0A17-8F94-47C5-9793-8E9322E50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(denken, delen, uitwisselen)</a:t>
            </a:r>
          </a:p>
        </p:txBody>
      </p:sp>
      <p:pic>
        <p:nvPicPr>
          <p:cNvPr id="4" name="Tijdelijke aanduiding voor inhoud 4">
            <a:extLst>
              <a:ext uri="{FF2B5EF4-FFF2-40B4-BE49-F238E27FC236}">
                <a16:creationId xmlns:a16="http://schemas.microsoft.com/office/drawing/2014/main" id="{6D070AA5-081E-4906-830F-A40DDFD2DF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476375"/>
            <a:ext cx="7695537" cy="2921454"/>
          </a:xfrm>
        </p:spPr>
      </p:pic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0E828DB5-2FB3-441A-B954-087CF749A5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57" y="3804133"/>
            <a:ext cx="8130568" cy="2764034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585B7107-5114-4B6F-B881-79E2AAD9A9E9}"/>
              </a:ext>
            </a:extLst>
          </p:cNvPr>
          <p:cNvSpPr txBox="1"/>
          <p:nvPr/>
        </p:nvSpPr>
        <p:spPr>
          <a:xfrm>
            <a:off x="7035325" y="1437029"/>
            <a:ext cx="515667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Welke afbeelding geeft het slijmvlies van</a:t>
            </a:r>
          </a:p>
          <a:p>
            <a:r>
              <a:rPr lang="nl-NL" sz="2800" dirty="0"/>
              <a:t>Een zwangere vrouw weer?</a:t>
            </a:r>
          </a:p>
          <a:p>
            <a:endParaRPr lang="nl-NL" sz="2800" dirty="0"/>
          </a:p>
          <a:p>
            <a:r>
              <a:rPr lang="nl-NL" sz="2800" dirty="0"/>
              <a:t>Hoe kun je dat zien? Noem twee dingen!</a:t>
            </a:r>
          </a:p>
        </p:txBody>
      </p:sp>
    </p:spTree>
    <p:extLst>
      <p:ext uri="{BB962C8B-B14F-4D97-AF65-F5344CB8AC3E}">
        <p14:creationId xmlns:p14="http://schemas.microsoft.com/office/powerpoint/2010/main" val="2593063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9F8577-1E18-46D5-9D6A-740071C30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Answergarden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6A08118-02AF-4532-8B57-6F243412A9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u="sng" dirty="0">
                <a:hlinkClick r:id="rId2"/>
              </a:rPr>
              <a:t>https://answergarden.ch/627080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Picture 2" descr="Afbeeldingsresultaat voor voortplanting">
            <a:extLst>
              <a:ext uri="{FF2B5EF4-FFF2-40B4-BE49-F238E27FC236}">
                <a16:creationId xmlns:a16="http://schemas.microsoft.com/office/drawing/2014/main" id="{65028865-7AD6-4AF3-9B60-20DA461962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9586" y="234496"/>
            <a:ext cx="3140529" cy="2093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5B347C39-0D3E-4187-9116-C3A7B73A8A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2184" y="2639105"/>
            <a:ext cx="4929187" cy="4412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157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9F8577-1E18-46D5-9D6A-740071C30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Film over basisstof 8 en 9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6A08118-02AF-4532-8B57-6F243412A9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u="sng" dirty="0">
                <a:hlinkClick r:id="rId2"/>
              </a:rPr>
              <a:t>http://biologiepagina.nl/Videobiologie/conceptie.htm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Picture 2" descr="Afbeeldingsresultaat voor voortplanting">
            <a:extLst>
              <a:ext uri="{FF2B5EF4-FFF2-40B4-BE49-F238E27FC236}">
                <a16:creationId xmlns:a16="http://schemas.microsoft.com/office/drawing/2014/main" id="{65028865-7AD6-4AF3-9B60-20DA461962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9586" y="234496"/>
            <a:ext cx="3140529" cy="2093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4619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735481-F927-4C5D-A5C4-F92F6D08D1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Quizizz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02E6EAD-594F-48E3-A8E4-83C12EB888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u="sng" dirty="0">
                <a:hlinkClick r:id="rId2"/>
              </a:rPr>
              <a:t>https://quizizz.com/admin/quiz/5a684c9367e10f001cc9d504?from=quizEditor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1026" name="Picture 2" descr="Afbeeldingsresultaat voor quizizz meme">
            <a:extLst>
              <a:ext uri="{FF2B5EF4-FFF2-40B4-BE49-F238E27FC236}">
                <a16:creationId xmlns:a16="http://schemas.microsoft.com/office/drawing/2014/main" id="{8D6BB404-F3B8-4D93-A2F0-A868EEEA6F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593522"/>
            <a:ext cx="48768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7128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5D7E5F-741B-43C0-A498-4E98468E2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Uitleg basisstof 8 en 9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1E40C85-8187-4D2E-BC77-A79ED0C999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Leer afbeelding 52 goed!</a:t>
            </a:r>
          </a:p>
          <a:p>
            <a:endParaRPr lang="nl-NL" dirty="0"/>
          </a:p>
          <a:p>
            <a:r>
              <a:rPr lang="nl-NL" dirty="0"/>
              <a:t>Begrippen:</a:t>
            </a:r>
          </a:p>
          <a:p>
            <a:pPr>
              <a:buFontTx/>
              <a:buChar char="-"/>
            </a:pPr>
            <a:r>
              <a:rPr lang="nl-NL" dirty="0"/>
              <a:t>Navelstreng</a:t>
            </a:r>
          </a:p>
          <a:p>
            <a:pPr>
              <a:buFontTx/>
              <a:buChar char="-"/>
            </a:pPr>
            <a:r>
              <a:rPr lang="nl-NL" dirty="0"/>
              <a:t>Placenta</a:t>
            </a:r>
          </a:p>
          <a:p>
            <a:pPr>
              <a:buFontTx/>
              <a:buChar char="-"/>
            </a:pPr>
            <a:r>
              <a:rPr lang="nl-NL" dirty="0"/>
              <a:t>Vruchtvliezen</a:t>
            </a:r>
          </a:p>
          <a:p>
            <a:pPr>
              <a:buFontTx/>
              <a:buChar char="-"/>
            </a:pPr>
            <a:r>
              <a:rPr lang="nl-NL" dirty="0"/>
              <a:t>Vruchtwater</a:t>
            </a:r>
          </a:p>
          <a:p>
            <a:pPr>
              <a:buFontTx/>
              <a:buChar char="-"/>
            </a:pPr>
            <a:r>
              <a:rPr lang="nl-NL" dirty="0"/>
              <a:t>Ontsluiting</a:t>
            </a:r>
          </a:p>
          <a:p>
            <a:pPr>
              <a:buFontTx/>
              <a:buChar char="-"/>
            </a:pPr>
            <a:r>
              <a:rPr lang="nl-NL" dirty="0"/>
              <a:t>Uitdrijving</a:t>
            </a:r>
          </a:p>
          <a:p>
            <a:pPr>
              <a:buFontTx/>
              <a:buChar char="-"/>
            </a:pPr>
            <a:r>
              <a:rPr lang="nl-NL" dirty="0"/>
              <a:t>Nageboorte</a:t>
            </a:r>
          </a:p>
        </p:txBody>
      </p:sp>
      <p:pic>
        <p:nvPicPr>
          <p:cNvPr id="4" name="Picture 2" descr="Afbeeldingsresultaat voor voortplanting">
            <a:extLst>
              <a:ext uri="{FF2B5EF4-FFF2-40B4-BE49-F238E27FC236}">
                <a16:creationId xmlns:a16="http://schemas.microsoft.com/office/drawing/2014/main" id="{4AD1596F-57CE-4F23-8648-FCB5C291F1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3271" y="169182"/>
            <a:ext cx="3140529" cy="2093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0256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884614-ADAB-46CD-B036-F3B2F1F96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F21F4D8-7B2B-44B9-8EBC-3E059E3532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Maken opdracht 25 t/m 30</a:t>
            </a:r>
          </a:p>
        </p:txBody>
      </p:sp>
      <p:pic>
        <p:nvPicPr>
          <p:cNvPr id="4" name="Picture 2" descr="Afbeeldingsresultaat voor voortplanting">
            <a:extLst>
              <a:ext uri="{FF2B5EF4-FFF2-40B4-BE49-F238E27FC236}">
                <a16:creationId xmlns:a16="http://schemas.microsoft.com/office/drawing/2014/main" id="{4FE47DE5-6E22-43A1-8355-BC4F352394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3872" y="152896"/>
            <a:ext cx="2625029" cy="1750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244160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102</Words>
  <Application>Microsoft Office PowerPoint</Application>
  <PresentationFormat>Breedbeeld</PresentationFormat>
  <Paragraphs>26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Voortplanting</vt:lpstr>
      <vt:lpstr>Terugblik (denken, delen, uitwisselen)</vt:lpstr>
      <vt:lpstr>Answergarden</vt:lpstr>
      <vt:lpstr>Film over basisstof 8 en 9</vt:lpstr>
      <vt:lpstr>Quizizz</vt:lpstr>
      <vt:lpstr>Uitleg basisstof 8 en 9</vt:lpstr>
      <vt:lpstr>Huiswerk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Voortplanting</dc:title>
  <dc:creator>Melissa</dc:creator>
  <cp:lastModifiedBy>Melissa Hoogenhuijzen</cp:lastModifiedBy>
  <cp:revision>17</cp:revision>
  <dcterms:modified xsi:type="dcterms:W3CDTF">2018-01-24T15:43:55Z</dcterms:modified>
</cp:coreProperties>
</file>