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1" r:id="rId1"/>
  </p:sldMasterIdLst>
  <p:sldIdLst>
    <p:sldId id="256" r:id="rId2"/>
    <p:sldId id="261" r:id="rId3"/>
    <p:sldId id="262" r:id="rId4"/>
    <p:sldId id="260" r:id="rId5"/>
    <p:sldId id="259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991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444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1201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4109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65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3575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354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509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89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577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888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94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594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651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98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812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86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65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www,facebook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https://www.youtube.com/embed/6jMhMVEjEQg" TargetMode="External"/><Relationship Id="rId1" Type="http://schemas.openxmlformats.org/officeDocument/2006/relationships/video" Target="https://www.youtube.com/embed/7BcvEBOqaWY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Echt of nep?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err="1" smtClean="0"/>
              <a:t>Social</a:t>
            </a:r>
            <a:r>
              <a:rPr lang="nl-NL" dirty="0" smtClean="0"/>
              <a:t> media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0769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057" y="3289301"/>
            <a:ext cx="3810000" cy="2857500"/>
          </a:xfrm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nl-NL" smtClean="0"/>
              <a:t>Wat zijn media?</a:t>
            </a:r>
            <a:endParaRPr lang="nl-NL" dirty="0"/>
          </a:p>
        </p:txBody>
      </p:sp>
      <p:sp>
        <p:nvSpPr>
          <p:cNvPr id="6" name="Tijdelijke aanduiding voor inhoud 2"/>
          <p:cNvSpPr txBox="1">
            <a:spLocks/>
          </p:cNvSpPr>
          <p:nvPr/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 smtClean="0"/>
              <a:t>Media</a:t>
            </a:r>
            <a:r>
              <a:rPr lang="nl-NL" dirty="0" smtClean="0"/>
              <a:t>: de middelen die gebruikt worden om met grote delen van de bevolking in contact te treden. Ze worden ook wel massamedia genoemd. </a:t>
            </a:r>
            <a:br>
              <a:rPr lang="nl-NL" dirty="0" smtClean="0"/>
            </a:br>
            <a:r>
              <a:rPr lang="nl-NL" i="1" dirty="0" smtClean="0"/>
              <a:t>Bron: http://www.tussentaalenbeeld.nl/A38.htm</a:t>
            </a:r>
          </a:p>
          <a:p>
            <a:pPr marL="0" indent="0">
              <a:buFont typeface="Arial"/>
              <a:buNone/>
            </a:pPr>
            <a:r>
              <a:rPr lang="nl-NL" u="sng" dirty="0" smtClean="0"/>
              <a:t>Enkele voorbeelden van media:</a:t>
            </a:r>
          </a:p>
          <a:p>
            <a:r>
              <a:rPr lang="nl-NL" dirty="0" smtClean="0"/>
              <a:t>Radio </a:t>
            </a:r>
          </a:p>
          <a:p>
            <a:r>
              <a:rPr lang="nl-NL" dirty="0" smtClean="0"/>
              <a:t>TV</a:t>
            </a:r>
          </a:p>
          <a:p>
            <a:r>
              <a:rPr lang="nl-NL" dirty="0" smtClean="0"/>
              <a:t>Magazines, dag- en weekbladen</a:t>
            </a:r>
          </a:p>
          <a:p>
            <a:r>
              <a:rPr lang="nl-NL" dirty="0" smtClean="0"/>
              <a:t>Internet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9809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358" y="3438531"/>
            <a:ext cx="4610956" cy="2612875"/>
          </a:xfrm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1151564" y="988219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nl-NL" smtClean="0"/>
              <a:t>Wat zijn social media?</a:t>
            </a:r>
            <a:endParaRPr lang="nl-NL" dirty="0"/>
          </a:p>
        </p:txBody>
      </p:sp>
      <p:sp>
        <p:nvSpPr>
          <p:cNvPr id="6" name="Tijdelijke aanduiding voor inhoud 2"/>
          <p:cNvSpPr txBox="1">
            <a:spLocks/>
          </p:cNvSpPr>
          <p:nvPr/>
        </p:nvSpPr>
        <p:spPr>
          <a:xfrm>
            <a:off x="1151563" y="2563019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nl-NL" b="1" dirty="0" err="1" smtClean="0"/>
              <a:t>Social</a:t>
            </a:r>
            <a:r>
              <a:rPr lang="nl-NL" b="1" dirty="0" smtClean="0"/>
              <a:t> media </a:t>
            </a:r>
            <a:r>
              <a:rPr lang="nl-NL" dirty="0" smtClean="0"/>
              <a:t>is de verzamelnaam voor alle websites waarbij de gebruikers (en niet een redactie) zelf de waarde van de website </a:t>
            </a:r>
            <a:r>
              <a:rPr lang="nl-NL" smtClean="0"/>
              <a:t>creëren.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u="sng" dirty="0" smtClean="0"/>
              <a:t>Enkele voorbeelden:</a:t>
            </a:r>
          </a:p>
          <a:p>
            <a:r>
              <a:rPr lang="nl-NL" dirty="0" smtClean="0"/>
              <a:t>Facebook, Instagram….</a:t>
            </a:r>
          </a:p>
          <a:p>
            <a:r>
              <a:rPr lang="nl-NL" dirty="0" smtClean="0"/>
              <a:t>(discussie)fora</a:t>
            </a:r>
          </a:p>
          <a:p>
            <a:r>
              <a:rPr lang="nl-NL" dirty="0" smtClean="0"/>
              <a:t>Blogs</a:t>
            </a:r>
          </a:p>
          <a:p>
            <a:r>
              <a:rPr lang="nl-NL" dirty="0" err="1" smtClean="0"/>
              <a:t>Youtube</a:t>
            </a:r>
            <a:endParaRPr lang="nl-NL" dirty="0" smtClean="0"/>
          </a:p>
          <a:p>
            <a:r>
              <a:rPr lang="nl-NL" dirty="0" smtClean="0"/>
              <a:t>Twitter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671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Wie van jullie heeft Facebook?</a:t>
            </a:r>
            <a:endParaRPr lang="nl-NL" dirty="0"/>
          </a:p>
        </p:txBody>
      </p:sp>
      <p:pic>
        <p:nvPicPr>
          <p:cNvPr id="4" name="Tijdelijke aanduiding voor inhoud 3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621570"/>
            <a:ext cx="9601200" cy="3189660"/>
          </a:xfrm>
        </p:spPr>
      </p:pic>
    </p:spTree>
    <p:extLst>
      <p:ext uri="{BB962C8B-B14F-4D97-AF65-F5344CB8AC3E}">
        <p14:creationId xmlns:p14="http://schemas.microsoft.com/office/powerpoint/2010/main" val="237017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Met wie praat jij op internet?</a:t>
            </a:r>
            <a:endParaRPr lang="nl-NL" dirty="0"/>
          </a:p>
        </p:txBody>
      </p:sp>
      <p:pic>
        <p:nvPicPr>
          <p:cNvPr id="3" name="7BcvEBOqaWY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48640" y="3058160"/>
            <a:ext cx="5435600" cy="3057525"/>
          </a:xfrm>
          <a:prstGeom prst="rect">
            <a:avLst/>
          </a:prstGeom>
        </p:spPr>
      </p:pic>
      <p:pic>
        <p:nvPicPr>
          <p:cNvPr id="6" name="6jMhMVEjEQg"/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5993460" y="556049"/>
            <a:ext cx="5604180" cy="315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6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verslag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De opdrachten vind je in het opdrachtenboekje </a:t>
            </a:r>
            <a:r>
              <a:rPr lang="nl-NL" dirty="0" smtClean="0"/>
              <a:t>(zie je mail)</a:t>
            </a:r>
            <a:endParaRPr lang="nl-NL" dirty="0" smtClean="0"/>
          </a:p>
          <a:p>
            <a:r>
              <a:rPr lang="nl-NL" dirty="0" smtClean="0"/>
              <a:t>Je </a:t>
            </a:r>
            <a:r>
              <a:rPr lang="nl-NL" dirty="0" smtClean="0"/>
              <a:t>werkt in Word en maakt hierin het verslag door alle opdrachten te maken</a:t>
            </a:r>
          </a:p>
          <a:p>
            <a:r>
              <a:rPr lang="nl-NL" dirty="0" smtClean="0"/>
              <a:t>Verder maak je gebruik van internet</a:t>
            </a:r>
          </a:p>
          <a:p>
            <a:r>
              <a:rPr lang="nl-NL" dirty="0" smtClean="0"/>
              <a:t>Het lesoverzicht staat op het bord….ik neem dit met jullie door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668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99</TotalTime>
  <Words>126</Words>
  <Application>Microsoft Office PowerPoint</Application>
  <PresentationFormat>Breedbeeld</PresentationFormat>
  <Paragraphs>23</Paragraphs>
  <Slides>6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Garamond</vt:lpstr>
      <vt:lpstr>Organisch</vt:lpstr>
      <vt:lpstr>Echt of nep?</vt:lpstr>
      <vt:lpstr>PowerPoint-presentatie</vt:lpstr>
      <vt:lpstr>PowerPoint-presentatie</vt:lpstr>
      <vt:lpstr>Wie van jullie heeft Facebook?</vt:lpstr>
      <vt:lpstr>Met wie praat jij op internet?</vt:lpstr>
      <vt:lpstr>Het verslag</vt:lpstr>
    </vt:vector>
  </TitlesOfParts>
  <Company>Clusius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Echt of nep?</dc:title>
  <dc:creator>Berdien Udding</dc:creator>
  <cp:lastModifiedBy>Berdien Udding</cp:lastModifiedBy>
  <cp:revision>14</cp:revision>
  <dcterms:created xsi:type="dcterms:W3CDTF">2015-09-02T17:46:41Z</dcterms:created>
  <dcterms:modified xsi:type="dcterms:W3CDTF">2017-09-27T11:15:31Z</dcterms:modified>
</cp:coreProperties>
</file>