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-464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5" Type="http://schemas.microsoft.com/office/2015/10/relationships/revisionInfo" Target="revisionInfo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31404D9-BA0B-46A4-80DC-2DC3D75566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9665EA78-C062-4367-98CC-0980734A24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DD2E481-31BE-44B8-B832-8B7E8B69A7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0892E9CC-6F71-4C4C-806B-741A83E4B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21D2D00E-89D9-429D-840A-1341706AC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03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59000B2-0AC7-43CD-B30F-FB64D3A56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C8FF2230-E477-4CAE-B60D-58D754A4F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B9545FA1-8897-4046-9B9D-9329361E8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59058934-4D37-4C92-9B4C-1785A94A5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7C1846B8-7C76-48CF-92BE-D65B7F2E8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529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xmlns="" id="{D863CF08-502F-45D2-A1E0-0CD6D9DFD4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xmlns="" id="{6A3A8F04-E625-41EF-8BEA-7807454BFE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AC1A7F5D-6350-4698-8C19-D39448BFB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6DCF220A-8B6B-4C28-B819-46DE372A3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BFF939EE-3AF6-43FF-9FF6-A76B88AA5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932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D537D50-6645-4846-88FE-CE839D371E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6192F3F-39A6-4F17-8F27-DFB54C10B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FC2F493A-778E-487F-9194-0549BCF95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571AA72E-172A-457F-92C1-82F02A0BC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9B2319FA-964B-4F2E-AB86-549513E5BE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6781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5A60B216-40EF-4B0A-81BE-8569F1668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3BC8B9E3-2757-46C2-A485-4D588D0382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792E81F5-B001-4AFA-B65D-8E837EED33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1DFE657E-76CD-446F-A191-ADB9AC87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41B01D2A-B3E2-4C47-8D8D-B398EB0D6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8454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709B83D-741C-4BA7-BAF1-47FD3C589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FBEA2FF0-ABF1-44E0-BF6F-FF8F17A2C7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C80F352C-987A-4C41-B6BC-C899AD5439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C7BDAA75-57CB-4E54-B3AC-C21979BD3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98D4D490-C8EA-4673-87A6-49F3A659D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2E0F222E-F6B1-4032-8CA5-A3D97CE3D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524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5F2395B-B5E5-4918-8246-0A1FA256E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CAE38F80-A3A0-4904-B785-6471D6F10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xmlns="" id="{2E774B76-5A66-469C-A7DE-4D59AE90C4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xmlns="" id="{8D5AE7A7-6E6C-4217-AFFC-6600553578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xmlns="" id="{4FAFA9EB-74D5-464F-95C6-B8AA42C83A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xmlns="" id="{47EC0D94-B74D-4CC6-A724-AABE43B42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xmlns="" id="{E1DC8819-0B88-4180-A647-5246395663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xmlns="" id="{5AFBD68B-D75B-4B8D-A366-E679F4B9F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2442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A52E8D8-9ECD-4739-B494-5DB55C043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xmlns="" id="{0A867E80-581F-4148-B9C7-0C4046E72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xmlns="" id="{C7A07FAD-3A2E-4D7E-A13A-E963F2D14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xmlns="" id="{19C583C7-601E-4A67-BD3D-339D5CD320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861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xmlns="" id="{6D273E33-3380-4719-97C6-17DF64928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xmlns="" id="{AB04C5AE-52D3-4444-A523-0E5E620A5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xmlns="" id="{F476DB52-F6FB-4FD5-A548-1BDC5480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7841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817D39D-1587-478E-810E-E6E9E8B22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3C0D1BE-070E-4618-81D4-941C3789EE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53FFD7C8-0D7A-4766-85B0-662B6C2F6A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5ECD6B1D-9CC9-49B0-9FE7-6AE8947CC4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F8E68EB1-873A-439C-9011-10D50AFA7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D7B8CA00-FBE6-4013-B6DA-198C8E3F2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8290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4478491-234C-46DB-BA9B-9D28CF855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xmlns="" id="{91B45300-9B54-47C5-BFC9-744693CDC1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xmlns="" id="{C68EDFC2-2BB3-4288-9FDC-2EB0EE4416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xmlns="" id="{075CF159-E864-4A3E-B1F6-F7F367F84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xmlns="" id="{CD7DDF4D-7B77-45FE-A919-1AB592D8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xmlns="" id="{28285426-8CD4-41D8-94F5-DFAA654F9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697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xmlns="" id="{F200A068-D278-4980-B4A9-B43BD656D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xmlns="" id="{62CE94B4-B2C7-46ED-B26A-805FDE801E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xmlns="" id="{5B21CA97-8199-4EB7-B6BC-2640372587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CE7E1-6016-4FB6-BBD8-3D2414243522}" type="datetimeFigureOut">
              <a:rPr lang="nl-NL" smtClean="0"/>
              <a:t>03-01-18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xmlns="" id="{62CEC233-AC60-4101-AFCE-77C909753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xmlns="" id="{F82BAEEF-2398-4541-A70B-C92505CB2E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65FAA-C787-4D4A-BD20-AFA63599150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7264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yngK80B_50M&amp;t=89s" TargetMode="Externa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schooltv.nl/video/bloedvaten-slagaders-aders-en-haarvaten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lay.kahoot.it/%23/?quizId=7adaf5ac-4ae2-4bd0-ac84-3cd927e24bc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intersecting circles">
            <a:extLst>
              <a:ext uri="{FF2B5EF4-FFF2-40B4-BE49-F238E27FC236}">
                <a16:creationId xmlns:a16="http://schemas.microsoft.com/office/drawing/2014/main" xmlns="" id="{D2C4BFA1-2075-4901-9E24-E41D1FDD51FD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155481" y="498348"/>
            <a:ext cx="9902663" cy="5861304"/>
            <a:chOff x="1155481" y="498348"/>
            <a:chExt cx="9902663" cy="5861304"/>
          </a:xfrm>
        </p:grpSpPr>
        <p:sp>
          <p:nvSpPr>
            <p:cNvPr id="9" name="Oval 5">
              <a:extLst>
                <a:ext uri="{FF2B5EF4-FFF2-40B4-BE49-F238E27FC236}">
                  <a16:creationId xmlns:a16="http://schemas.microsoft.com/office/drawing/2014/main" xmlns="" id="{985A7375-E3AF-4F5C-85AE-17E8832952CA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1155481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F0307F65-8304-4FA8-A841-D4D7625411BE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5196840" y="498348"/>
              <a:ext cx="5861304" cy="5861304"/>
            </a:xfrm>
            <a:prstGeom prst="ellipse">
              <a:avLst/>
            </a:prstGeom>
            <a:solidFill>
              <a:schemeClr val="accent1">
                <a:alpha val="55000"/>
              </a:schemeClr>
            </a:solidFill>
            <a:ln>
              <a:noFill/>
            </a:ln>
          </p:spPr>
        </p:sp>
        <p:sp>
          <p:nvSpPr>
            <p:cNvPr id="11" name="Oval 5">
              <a:extLst>
                <a:ext uri="{FF2B5EF4-FFF2-40B4-BE49-F238E27FC236}">
                  <a16:creationId xmlns:a16="http://schemas.microsoft.com/office/drawing/2014/main" xmlns="" id="{C8B8394C-136F-4E05-A002-D93A5E79CD50}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 bwMode="auto">
            <a:xfrm>
              <a:off x="3165348" y="498348"/>
              <a:ext cx="5861304" cy="5861304"/>
            </a:xfrm>
            <a:prstGeom prst="ellipse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</p:sp>
      </p:grpSp>
      <p:sp>
        <p:nvSpPr>
          <p:cNvPr id="13" name="Rectangle 12" title="ribbon">
            <a:extLst>
              <a:ext uri="{FF2B5EF4-FFF2-40B4-BE49-F238E27FC236}">
                <a16:creationId xmlns:a16="http://schemas.microsoft.com/office/drawing/2014/main" xmlns="" id="{053FB2EE-284F-4C87-AB3D-BBF87A9FAB9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514600"/>
            <a:ext cx="12192000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0B0600B1-9A18-48B1-866C-B38A79D20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776538"/>
            <a:ext cx="9144000" cy="1381188"/>
          </a:xfrm>
        </p:spPr>
        <p:txBody>
          <a:bodyPr anchor="ctr">
            <a:normAutofit/>
          </a:bodyPr>
          <a:lstStyle/>
          <a:p>
            <a:r>
              <a:rPr lang="nl-NL" sz="4000">
                <a:solidFill>
                  <a:schemeClr val="bg2"/>
                </a:solidFill>
              </a:rPr>
              <a:t>Bloedvatenstelsel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xmlns="" id="{18878A3E-6DFD-4591-8048-8DA63ECBCC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495800"/>
            <a:ext cx="9144000" cy="762000"/>
          </a:xfrm>
        </p:spPr>
        <p:txBody>
          <a:bodyPr>
            <a:normAutofit/>
          </a:bodyPr>
          <a:lstStyle/>
          <a:p>
            <a:r>
              <a:rPr lang="nl-NL" sz="1800"/>
              <a:t>Basisstof 4 Thema 3</a:t>
            </a:r>
          </a:p>
        </p:txBody>
      </p:sp>
    </p:spTree>
    <p:extLst>
      <p:ext uri="{BB962C8B-B14F-4D97-AF65-F5344CB8AC3E}">
        <p14:creationId xmlns:p14="http://schemas.microsoft.com/office/powerpoint/2010/main" val="7746448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E115D7D-BABE-4902-9831-F0BDDE563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Herhaling vorige les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621BFA6B-C316-42BB-B4CE-BB70A051E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Welke hartdelen zijn het meest gespierd, boezems of kamers?</a:t>
            </a:r>
          </a:p>
          <a:p>
            <a:pPr marL="0" indent="0">
              <a:buNone/>
            </a:pPr>
            <a:r>
              <a:rPr lang="nl-NL" dirty="0"/>
              <a:t>	- kamers </a:t>
            </a:r>
          </a:p>
          <a:p>
            <a:r>
              <a:rPr lang="nl-NL" dirty="0"/>
              <a:t>Welke harthelft pompt zuurstofrijk bloed weg?</a:t>
            </a:r>
          </a:p>
          <a:p>
            <a:pPr marL="0" indent="0">
              <a:buNone/>
            </a:pPr>
            <a:r>
              <a:rPr lang="nl-NL" dirty="0"/>
              <a:t>	- linkerhelft </a:t>
            </a:r>
          </a:p>
          <a:p>
            <a:r>
              <a:rPr lang="nl-NL" dirty="0"/>
              <a:t>Wat is de functie van de kransslagader?</a:t>
            </a:r>
          </a:p>
          <a:p>
            <a:pPr marL="0" indent="0">
              <a:buNone/>
            </a:pPr>
            <a:r>
              <a:rPr lang="nl-NL" dirty="0"/>
              <a:t>  	- Hierdoor stroomt zuurstofrijk bloed naar de hartspier</a:t>
            </a:r>
          </a:p>
          <a:p>
            <a:r>
              <a:rPr lang="nl-NL" dirty="0"/>
              <a:t>Wat is de functie van de halvemaanvormige kleppen?</a:t>
            </a:r>
          </a:p>
          <a:p>
            <a:pPr marL="0" indent="0">
              <a:buNone/>
            </a:pPr>
            <a:r>
              <a:rPr lang="nl-NL" dirty="0"/>
              <a:t>	- zij verhinderen dat het bloed terugstroomt in de kamers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9674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471AAEF-2E1E-4A53-952E-4C36C3C4AD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nl-NL"/>
              <a:t>Doelstelling:		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D2EB1DE2-8BE4-4695-A4B7-C45BD54BA7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nl-NL" dirty="0"/>
              <a:t>Je moet drie typen bloedvaten kunnen noemen met hun kenmerken en functies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385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E39A796-BE83-48B1-B33F-35C4A32AAB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xmlns="" id="{72F84B47-E267-4194-8194-831DB7B554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noFill/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hlinkClick r:id="rId2"/>
            <a:extLst>
              <a:ext uri="{FF2B5EF4-FFF2-40B4-BE49-F238E27FC236}">
                <a16:creationId xmlns:a16="http://schemas.microsoft.com/office/drawing/2014/main" xmlns="" id="{47F0340E-FE6F-4294-A428-969C7EC214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319" y="1608290"/>
            <a:ext cx="5614835" cy="3488200"/>
          </a:xfrm>
          <a:prstGeom prst="rect">
            <a:avLst/>
          </a:prstGeom>
          <a:effectLst/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xmlns="" id="{77DD08FD-9A57-48D0-8D18-A009DE325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nl-NL" sz="3700"/>
              <a:t>3 verschillende typen bloedvaten 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98060775-6670-40FE-BDF9-E9921218D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nl-NL" sz="2000" dirty="0"/>
              <a:t>Slagaders</a:t>
            </a:r>
          </a:p>
          <a:p>
            <a:pPr marL="514350" indent="-514350">
              <a:buAutoNum type="arabicPeriod"/>
            </a:pPr>
            <a:r>
              <a:rPr lang="nl-NL" sz="2000" dirty="0"/>
              <a:t>Aders</a:t>
            </a:r>
          </a:p>
          <a:p>
            <a:pPr marL="514350" indent="-514350">
              <a:buAutoNum type="arabicPeriod"/>
            </a:pPr>
            <a:r>
              <a:rPr lang="nl-NL" sz="2000" dirty="0"/>
              <a:t>Haarvaten -&gt; haarvatennet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Alle bloedvaten samen = </a:t>
            </a:r>
          </a:p>
          <a:p>
            <a:pPr marL="0" indent="0">
              <a:buNone/>
            </a:pPr>
            <a:r>
              <a:rPr lang="nl-NL" sz="2000" dirty="0"/>
              <a:t>Bloedvatenstelsel </a:t>
            </a:r>
          </a:p>
        </p:txBody>
      </p:sp>
    </p:spTree>
    <p:extLst>
      <p:ext uri="{BB962C8B-B14F-4D97-AF65-F5344CB8AC3E}">
        <p14:creationId xmlns:p14="http://schemas.microsoft.com/office/powerpoint/2010/main" val="213928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bloedvaten kleppen">
            <a:extLst>
              <a:ext uri="{FF2B5EF4-FFF2-40B4-BE49-F238E27FC236}">
                <a16:creationId xmlns:a16="http://schemas.microsoft.com/office/drawing/2014/main" xmlns="" id="{90ACBEA9-C2B3-460A-8F2D-6EC0DC38C7C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737826"/>
            <a:ext cx="6553545" cy="5390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xmlns="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51E99EC8-08DC-4D99-B6A7-A18F04A1F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Kleppen	</a:t>
            </a:r>
          </a:p>
        </p:txBody>
      </p:sp>
    </p:spTree>
    <p:extLst>
      <p:ext uri="{BB962C8B-B14F-4D97-AF65-F5344CB8AC3E}">
        <p14:creationId xmlns:p14="http://schemas.microsoft.com/office/powerpoint/2010/main" val="809830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xmlns="" id="{A3A30B47-A405-4513-900F-2F34ADF3F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06250" y="494676"/>
            <a:ext cx="7403503" cy="5756222"/>
          </a:xfrm>
          <a:prstGeom prst="rect">
            <a:avLst/>
          </a:prstGeom>
        </p:spPr>
      </p:pic>
      <p:sp>
        <p:nvSpPr>
          <p:cNvPr id="20" name="Rectangle 8">
            <a:extLst>
              <a:ext uri="{FF2B5EF4-FFF2-40B4-BE49-F238E27FC236}">
                <a16:creationId xmlns:a16="http://schemas.microsoft.com/office/drawing/2014/main" xmlns="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7BAB3B57-01DC-412B-A1E8-B247CD26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 </a:t>
            </a:r>
            <a:r>
              <a:rPr lang="en-US" sz="48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poortader</a:t>
            </a:r>
            <a:endParaRPr lang="en-US" sz="48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35561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 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https://www.schooltv.nl/video/bloedvaten-slagaders-aders-en-haarvaten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049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3E98FA9-3C6A-4B93-8966-41BA0824E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Kahoot</a:t>
            </a:r>
            <a:r>
              <a:rPr lang="nl-NL" dirty="0"/>
              <a:t>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BDE2038D-4BD9-45A7-97F7-A46B7E108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https://play.kahoot.it/#/?quizId=7adaf5ac-4ae2-4bd0-ac84-3cd927e24bc4</a:t>
            </a:r>
            <a:r>
              <a:rPr lang="nl-NL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70480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91</Words>
  <Application>Microsoft Macintosh PowerPoint</Application>
  <PresentationFormat>Custom</PresentationFormat>
  <Paragraphs>27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Kantoorthema</vt:lpstr>
      <vt:lpstr>Bloedvatenstelsel </vt:lpstr>
      <vt:lpstr>Herhaling vorige les  </vt:lpstr>
      <vt:lpstr>Doelstelling:  </vt:lpstr>
      <vt:lpstr>3 verschillende typen bloedvaten  </vt:lpstr>
      <vt:lpstr>Kleppen </vt:lpstr>
      <vt:lpstr>De poortader</vt:lpstr>
      <vt:lpstr>Video  </vt:lpstr>
      <vt:lpstr>Kahoot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Bloedvatenstelsel</dc:title>
  <dc:creator>job palmen</dc:creator>
  <cp:lastModifiedBy>nieuwe gebruiker</cp:lastModifiedBy>
  <cp:revision>16</cp:revision>
  <dcterms:created xsi:type="dcterms:W3CDTF">2017-12-12T20:06:40Z</dcterms:created>
  <dcterms:modified xsi:type="dcterms:W3CDTF">2018-01-03T15:24:21Z</dcterms:modified>
</cp:coreProperties>
</file>