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D5160DA-A38C-4ABB-A8D1-500AEF2291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1D1C821D-6904-4A25-BD0F-69549792FB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8D02A2A-3C47-4DA8-8A60-AA650049D8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BB6C9-CCEF-4B11-B938-2960CE22C2D2}" type="datetimeFigureOut">
              <a:rPr lang="nl-NL" smtClean="0"/>
              <a:t>13-11-2019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B397CFB-EB56-40CD-A7A1-C6AFA321C1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B028594-9537-4BC3-9C07-2618CCEA34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416FC-21C7-4389-AA82-CBA1783820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780667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AFE868A-F43A-4F2B-9E9E-003F442910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E5C6745E-2BCE-44D8-BCA4-90725EF876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8F87B82-DC31-493C-B60F-E6D0F8E73C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BB6C9-CCEF-4B11-B938-2960CE22C2D2}" type="datetimeFigureOut">
              <a:rPr lang="nl-NL" smtClean="0"/>
              <a:t>13-11-2019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87E9238-BDAB-4AFF-A0F7-EE91D9230D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93C4D43-CF64-4780-89F3-019F0578ED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416FC-21C7-4389-AA82-CBA1783820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30990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6DC8740E-EFC0-4F21-904D-A5777D86B90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83A31A4C-FA1C-4F5C-90C2-B38D327E785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46F12A1-7081-4463-AC53-9E1079F03A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BB6C9-CCEF-4B11-B938-2960CE22C2D2}" type="datetimeFigureOut">
              <a:rPr lang="nl-NL" smtClean="0"/>
              <a:t>13-11-2019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475FE4F-83BE-476F-9C93-C87EA6CD45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A52B9B2-3DC6-4EB9-81F0-BD34A75A9B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416FC-21C7-4389-AA82-CBA1783820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810828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ACAC5A-3408-4102-939C-0CC66E9BFE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CA518CE-37EA-485D-B1E6-EA0F6BA834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78003A0-E5AF-4E42-B7A5-11AF61E359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BB6C9-CCEF-4B11-B938-2960CE22C2D2}" type="datetimeFigureOut">
              <a:rPr lang="nl-NL" smtClean="0"/>
              <a:t>13-11-2019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2F10993-5E64-4D48-B602-9D68366C96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21DE732-3ABA-4F8B-B79F-58DE891B65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416FC-21C7-4389-AA82-CBA1783820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499231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4305F34-6AB6-468E-8697-C69546EAA0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A12C933-59FA-4DEA-AA0F-D1BD16F093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030331A-F1AE-4254-B589-FCFB749E4E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BB6C9-CCEF-4B11-B938-2960CE22C2D2}" type="datetimeFigureOut">
              <a:rPr lang="nl-NL" smtClean="0"/>
              <a:t>13-11-2019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6852127-82A8-4487-9EB7-D8231F875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1E17561-20E9-4318-B533-E83076875A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416FC-21C7-4389-AA82-CBA1783820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530222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6E57B64-E5D7-4CB5-97F4-E4A92D2273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0985A65-79E1-454E-B2E1-DCC742A7E61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CA86D72B-205F-4F53-9DDE-5A132BEF6D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DD6F9191-9803-4E0B-811A-8E2C54B424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BB6C9-CCEF-4B11-B938-2960CE22C2D2}" type="datetimeFigureOut">
              <a:rPr lang="nl-NL" smtClean="0"/>
              <a:t>13-11-2019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CA665DDD-96AC-43D1-A142-BC8654C2C5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E2DCC8C6-CE0E-431D-B18F-6CF9E4E0C5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416FC-21C7-4389-AA82-CBA1783820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331754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6985F8A-F863-49E4-81D5-17DB8E9C53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51E2892-5F4B-4496-AC8A-AE73372D6F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F2F32E2A-FA50-4196-845C-BB2451F271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0411D6C6-7E3A-46C6-8F4E-E02B8913D3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F72FA57F-959F-4748-AA63-944B2D377E6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A2D87E08-08DB-450F-8958-104F012163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BB6C9-CCEF-4B11-B938-2960CE22C2D2}" type="datetimeFigureOut">
              <a:rPr lang="nl-NL" smtClean="0"/>
              <a:t>13-11-2019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AEE9F49-E931-49B2-B642-48F93EFAF2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864833F3-D628-4AF6-92BF-5C6B49B0EA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416FC-21C7-4389-AA82-CBA1783820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07292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CC26E5E-4C1B-4C6D-BAD4-EB9CD983EC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CA64CF46-E9E1-4797-B9BC-1DEABAC04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BB6C9-CCEF-4B11-B938-2960CE22C2D2}" type="datetimeFigureOut">
              <a:rPr lang="nl-NL" smtClean="0"/>
              <a:t>13-11-2019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931C6262-C7B4-43A3-BC67-35F97682C7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6EF51E10-8AA6-4C03-BA12-B4D88A8721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416FC-21C7-4389-AA82-CBA1783820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253460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96027E92-C533-498E-988A-456B5579A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BB6C9-CCEF-4B11-B938-2960CE22C2D2}" type="datetimeFigureOut">
              <a:rPr lang="nl-NL" smtClean="0"/>
              <a:t>13-11-2019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35ED031E-FF58-4F24-AEA5-205446BB9A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C76EA272-AF47-4B31-B9E9-4E3E20BC6F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416FC-21C7-4389-AA82-CBA1783820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327115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F5E3E7-5CD6-4186-9F36-B0F672444A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78F65E3-DA1C-4A97-BCFC-CC950B03CC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AB3D32AC-98D9-4FC1-A06C-7E3486C79E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3FFFB69-6A12-4D9E-BA48-26BD948D7B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BB6C9-CCEF-4B11-B938-2960CE22C2D2}" type="datetimeFigureOut">
              <a:rPr lang="nl-NL" smtClean="0"/>
              <a:t>13-11-2019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65CE13F-D63F-4BAF-A7C3-508F22B03A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1BBEEDEE-A78E-4870-9E28-9564F12982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416FC-21C7-4389-AA82-CBA1783820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922418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FC54228-DF93-497D-989C-DF8FB9DBB2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B5FA9FE8-A647-4763-BCD9-F896152EF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EE073159-6F6D-429B-8854-4F44F6F6BB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8D0EF0EF-457E-4B5E-A3BA-3CA4A4C6A5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BB6C9-CCEF-4B11-B938-2960CE22C2D2}" type="datetimeFigureOut">
              <a:rPr lang="nl-NL" smtClean="0"/>
              <a:t>13-11-2019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C109762C-21EF-4A7D-9A70-A7A1C1F786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67E1EF0-921F-46C8-9B45-F038869BD2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416FC-21C7-4389-AA82-CBA1783820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74094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78D0675F-A2B4-4600-80D7-C49C6A9FBA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D5CA4C5-C7CC-4ABB-85A7-C2FF3A9942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98F1651-5D1D-41FF-A072-22229845A3A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2BB6C9-CCEF-4B11-B938-2960CE22C2D2}" type="datetimeFigureOut">
              <a:rPr lang="nl-NL" smtClean="0"/>
              <a:t>13-11-2019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6C1CD98-1EAD-4B46-9D9E-64134A1D29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447FF52-ECD0-439C-A69A-9EE5C79075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1416FC-21C7-4389-AA82-CBA1783820D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14337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EAC48F7-AC96-4AF0-8B75-FAC2F58E5E0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025219"/>
          </a:xfrm>
        </p:spPr>
        <p:txBody>
          <a:bodyPr/>
          <a:lstStyle/>
          <a:p>
            <a:r>
              <a:rPr lang="nl-NL" dirty="0"/>
              <a:t>Verschijnselen dementie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54205841-7D87-4CCB-8BEE-8AC8F53B1F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8538" y="2337732"/>
            <a:ext cx="7048500" cy="373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56455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C6778D5-7258-4518-A659-C8B887505B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kan je doen: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6C9DBA1-F16F-40C1-885D-5C547D98F7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826845"/>
          </a:xfrm>
        </p:spPr>
        <p:txBody>
          <a:bodyPr/>
          <a:lstStyle/>
          <a:p>
            <a:r>
              <a:rPr lang="nl-NL" dirty="0"/>
              <a:t>De ander zich nuttig laten voelen</a:t>
            </a:r>
          </a:p>
          <a:p>
            <a:r>
              <a:rPr lang="nl-NL" dirty="0"/>
              <a:t>Niet teveel en niet zonder dynamische prikkels</a:t>
            </a:r>
          </a:p>
          <a:p>
            <a:r>
              <a:rPr lang="nl-NL" dirty="0"/>
              <a:t>Samen iets ondernemen</a:t>
            </a:r>
          </a:p>
          <a:p>
            <a:r>
              <a:rPr lang="nl-NL" dirty="0"/>
              <a:t>Complimenten geven</a:t>
            </a:r>
          </a:p>
          <a:p>
            <a:r>
              <a:rPr lang="nl-NL" dirty="0"/>
              <a:t>Voorbereid zijn op onverwachte gebeurtenissen</a:t>
            </a:r>
          </a:p>
          <a:p>
            <a:r>
              <a:rPr lang="nl-NL" dirty="0"/>
              <a:t>Boosheid of kritiek nooit persoonlijk opvatten</a:t>
            </a:r>
          </a:p>
          <a:p>
            <a:r>
              <a:rPr lang="nl-NL" dirty="0"/>
              <a:t>Creatief zijn in het vinden van oplossingen</a:t>
            </a:r>
          </a:p>
        </p:txBody>
      </p:sp>
    </p:spTree>
    <p:extLst>
      <p:ext uri="{BB962C8B-B14F-4D97-AF65-F5344CB8AC3E}">
        <p14:creationId xmlns:p14="http://schemas.microsoft.com/office/powerpoint/2010/main" val="13045641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30961B-851B-4986-A67A-A53261B5AF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68725"/>
          </a:xfrm>
        </p:spPr>
        <p:txBody>
          <a:bodyPr/>
          <a:lstStyle/>
          <a:p>
            <a:r>
              <a:rPr lang="nl-NL" dirty="0"/>
              <a:t>Verschijnselen ziekte van Alzheimer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B6AC4B6-0061-42FD-859A-BB40E1CF55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24792"/>
            <a:ext cx="10515600" cy="5343787"/>
          </a:xfrm>
        </p:spPr>
        <p:txBody>
          <a:bodyPr>
            <a:normAutofit/>
          </a:bodyPr>
          <a:lstStyle/>
          <a:p>
            <a:r>
              <a:rPr lang="nl-NL" dirty="0"/>
              <a:t>Langzame achteruitgang geheugen</a:t>
            </a:r>
          </a:p>
          <a:p>
            <a:r>
              <a:rPr lang="nl-NL" dirty="0"/>
              <a:t>Dwalen en verdwalen</a:t>
            </a:r>
          </a:p>
          <a:p>
            <a:r>
              <a:rPr lang="nl-NL" dirty="0"/>
              <a:t>Naasten worden niet meer herkend</a:t>
            </a:r>
          </a:p>
          <a:p>
            <a:r>
              <a:rPr lang="nl-NL" dirty="0"/>
              <a:t>Eenvoudige handelingen lukken niet meer</a:t>
            </a:r>
          </a:p>
          <a:p>
            <a:r>
              <a:rPr lang="nl-NL" dirty="0"/>
              <a:t>Slechte zorg voor omgeving</a:t>
            </a:r>
          </a:p>
          <a:p>
            <a:r>
              <a:rPr lang="nl-NL" dirty="0"/>
              <a:t>Bewust van eigen aftakeling -&gt; zorgt voor depressie, onrust, agressie</a:t>
            </a:r>
          </a:p>
          <a:p>
            <a:r>
              <a:rPr lang="nl-NL" dirty="0"/>
              <a:t>Als bewustzijn afneemt, neemt ook onrust af</a:t>
            </a:r>
          </a:p>
          <a:p>
            <a:r>
              <a:rPr lang="nl-NL" dirty="0"/>
              <a:t>Lege, starende, angstige blik</a:t>
            </a:r>
          </a:p>
          <a:p>
            <a:r>
              <a:rPr lang="nl-NL" dirty="0"/>
              <a:t>Weerstand neemt af, overlijden aan infectie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661280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CC8F672-23FC-4714-9387-2F8E363F00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Verschijnselen vasculaire dementie	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71A781F-8D47-4D9A-A19E-E7B2E93EED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Geen geleidelijke achteruitgang maar stapsgewijs</a:t>
            </a:r>
          </a:p>
          <a:p>
            <a:r>
              <a:rPr lang="nl-NL" dirty="0"/>
              <a:t>Niet alle cognitieve functies tegelijk</a:t>
            </a:r>
          </a:p>
          <a:p>
            <a:r>
              <a:rPr lang="nl-NL" dirty="0"/>
              <a:t>Uitval motorische functies</a:t>
            </a:r>
          </a:p>
          <a:p>
            <a:r>
              <a:rPr lang="nl-NL" dirty="0"/>
              <a:t>Soms afwijkend eetpatroon: veel of juist weinig</a:t>
            </a:r>
          </a:p>
          <a:p>
            <a:r>
              <a:rPr lang="nl-NL" dirty="0"/>
              <a:t>Hoge bloeddruk</a:t>
            </a:r>
          </a:p>
          <a:p>
            <a:r>
              <a:rPr lang="nl-NL" dirty="0"/>
              <a:t>Wisselende stemmingen en wisselende prestaties</a:t>
            </a:r>
          </a:p>
        </p:txBody>
      </p:sp>
    </p:spTree>
    <p:extLst>
      <p:ext uri="{BB962C8B-B14F-4D97-AF65-F5344CB8AC3E}">
        <p14:creationId xmlns:p14="http://schemas.microsoft.com/office/powerpoint/2010/main" val="13778010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2926B5E-F259-4E3B-94A5-1624B76B4E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Verschijnselen </a:t>
            </a:r>
            <a:r>
              <a:rPr lang="nl-NL" dirty="0" err="1"/>
              <a:t>Lewy</a:t>
            </a:r>
            <a:r>
              <a:rPr lang="nl-NL" dirty="0"/>
              <a:t>-body-dementie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485CFFB-9C8E-4382-AE10-0DFF5FF26A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Ontstaat tussen 55 en 65 jaar</a:t>
            </a:r>
          </a:p>
          <a:p>
            <a:r>
              <a:rPr lang="nl-NL" dirty="0"/>
              <a:t>Achteruitgang cognitief en sociaal functioneren</a:t>
            </a:r>
          </a:p>
          <a:p>
            <a:r>
              <a:rPr lang="nl-NL" dirty="0"/>
              <a:t>Achterdocht</a:t>
            </a:r>
          </a:p>
          <a:p>
            <a:r>
              <a:rPr lang="nl-NL" dirty="0"/>
              <a:t>Soms hallucinaties</a:t>
            </a:r>
          </a:p>
          <a:p>
            <a:r>
              <a:rPr lang="nl-NL" dirty="0"/>
              <a:t>Traagheid in beweging en geestelijke activiteit</a:t>
            </a:r>
          </a:p>
          <a:p>
            <a:r>
              <a:rPr lang="nl-NL" dirty="0"/>
              <a:t>Geheugenverlies</a:t>
            </a:r>
          </a:p>
          <a:p>
            <a:r>
              <a:rPr lang="nl-NL" dirty="0"/>
              <a:t>Verwardheid</a:t>
            </a:r>
          </a:p>
          <a:p>
            <a:r>
              <a:rPr lang="nl-NL" dirty="0"/>
              <a:t>Moeilijk gesprekken kunnen volgen</a:t>
            </a:r>
          </a:p>
          <a:p>
            <a:r>
              <a:rPr lang="nl-NL" dirty="0"/>
              <a:t>Stijfheid en vaak vallen</a:t>
            </a:r>
          </a:p>
        </p:txBody>
      </p:sp>
    </p:spTree>
    <p:extLst>
      <p:ext uri="{BB962C8B-B14F-4D97-AF65-F5344CB8AC3E}">
        <p14:creationId xmlns:p14="http://schemas.microsoft.com/office/powerpoint/2010/main" val="35838724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06BFA76-3313-465B-B6D1-B07D79AAC7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Verschijnselen ziekte van Pick		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28A67DA-7011-4DD8-810B-0747580F58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93240"/>
            <a:ext cx="10515600" cy="5134063"/>
          </a:xfrm>
        </p:spPr>
        <p:txBody>
          <a:bodyPr>
            <a:normAutofit/>
          </a:bodyPr>
          <a:lstStyle/>
          <a:p>
            <a:r>
              <a:rPr lang="nl-NL" dirty="0"/>
              <a:t>Frontaalkwabdementie: tast hersenschors aan</a:t>
            </a:r>
          </a:p>
          <a:p>
            <a:r>
              <a:rPr lang="nl-NL" dirty="0"/>
              <a:t>Erfelijk, ontstaat tussen 40 – 55 jaar</a:t>
            </a:r>
          </a:p>
          <a:p>
            <a:r>
              <a:rPr lang="nl-NL" dirty="0"/>
              <a:t>Ongepast, onbeschoft gedrag, onverschillig, schuttingtaal</a:t>
            </a:r>
          </a:p>
          <a:p>
            <a:r>
              <a:rPr lang="nl-NL" dirty="0"/>
              <a:t>Dwangmatig gedrag</a:t>
            </a:r>
          </a:p>
          <a:p>
            <a:r>
              <a:rPr lang="nl-NL" dirty="0"/>
              <a:t>Decorumverlies</a:t>
            </a:r>
          </a:p>
          <a:p>
            <a:r>
              <a:rPr lang="nl-NL" dirty="0"/>
              <a:t>Onverzorgd uiterlijk</a:t>
            </a:r>
          </a:p>
          <a:p>
            <a:r>
              <a:rPr lang="nl-NL" dirty="0"/>
              <a:t>Impulsief en ontremd gedrag, afgewisseld met apathie</a:t>
            </a:r>
          </a:p>
          <a:p>
            <a:r>
              <a:rPr lang="nl-NL" dirty="0"/>
              <a:t>Emotioneel labiel</a:t>
            </a:r>
          </a:p>
          <a:p>
            <a:r>
              <a:rPr lang="nl-NL" dirty="0"/>
              <a:t>Persoonlijkheid veranderd</a:t>
            </a:r>
          </a:p>
          <a:p>
            <a:r>
              <a:rPr lang="nl-NL" dirty="0"/>
              <a:t>Pas later achteruitgang geheugen en intelligentie</a:t>
            </a:r>
          </a:p>
        </p:txBody>
      </p:sp>
    </p:spTree>
    <p:extLst>
      <p:ext uri="{BB962C8B-B14F-4D97-AF65-F5344CB8AC3E}">
        <p14:creationId xmlns:p14="http://schemas.microsoft.com/office/powerpoint/2010/main" val="25855002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34132F6-4C6C-4581-BF1B-9EA247D915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10002"/>
          </a:xfrm>
        </p:spPr>
        <p:txBody>
          <a:bodyPr/>
          <a:lstStyle/>
          <a:p>
            <a:r>
              <a:rPr lang="nl-NL" dirty="0"/>
              <a:t>Kenmerken	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538204B-29C5-4C36-A925-89157F0A60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75128"/>
            <a:ext cx="10515600" cy="5335397"/>
          </a:xfrm>
        </p:spPr>
        <p:txBody>
          <a:bodyPr/>
          <a:lstStyle/>
          <a:p>
            <a:r>
              <a:rPr lang="nl-NL" dirty="0"/>
              <a:t>Gevoelens blijven bestaan</a:t>
            </a:r>
          </a:p>
          <a:p>
            <a:r>
              <a:rPr lang="nl-NL" dirty="0"/>
              <a:t>Empathie blijft in tact</a:t>
            </a:r>
          </a:p>
          <a:p>
            <a:r>
              <a:rPr lang="nl-NL" dirty="0"/>
              <a:t>Onrust ontstaat door gebrek aan dynamische prikkels</a:t>
            </a:r>
          </a:p>
          <a:p>
            <a:r>
              <a:rPr lang="nl-NL" dirty="0"/>
              <a:t>Achterdocht ontstaat doordat grip op alles vermindert</a:t>
            </a:r>
          </a:p>
          <a:p>
            <a:r>
              <a:rPr lang="nl-NL" dirty="0"/>
              <a:t>Agressie ontstaat door angst</a:t>
            </a:r>
          </a:p>
          <a:p>
            <a:r>
              <a:rPr lang="nl-NL" dirty="0"/>
              <a:t>Angst ontstaat door een onveilig gevoel, door onbekende omgeving of een onsympathieke bejegening</a:t>
            </a:r>
          </a:p>
        </p:txBody>
      </p:sp>
    </p:spTree>
    <p:extLst>
      <p:ext uri="{BB962C8B-B14F-4D97-AF65-F5344CB8AC3E}">
        <p14:creationId xmlns:p14="http://schemas.microsoft.com/office/powerpoint/2010/main" val="32607765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0E95F03-A7B1-41A4-987F-A0421FFC39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84167"/>
          </a:xfrm>
        </p:spPr>
        <p:txBody>
          <a:bodyPr/>
          <a:lstStyle/>
          <a:p>
            <a:r>
              <a:rPr lang="nl-NL" dirty="0"/>
              <a:t>Wat kan je doen: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E5B787F-ED80-4E35-9C03-B58948B1DF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24793"/>
            <a:ext cx="10515600" cy="4952170"/>
          </a:xfrm>
        </p:spPr>
        <p:txBody>
          <a:bodyPr>
            <a:normAutofit lnSpcReduction="10000"/>
          </a:bodyPr>
          <a:lstStyle/>
          <a:p>
            <a:r>
              <a:rPr lang="nl-NL" dirty="0"/>
              <a:t>Verdiepen in wat dementie is</a:t>
            </a:r>
          </a:p>
          <a:p>
            <a:r>
              <a:rPr lang="nl-NL" dirty="0"/>
              <a:t>Proberen te begrijpen wat de ander meemaakt</a:t>
            </a:r>
          </a:p>
          <a:p>
            <a:r>
              <a:rPr lang="nl-NL" dirty="0"/>
              <a:t>Veiligheid bieden</a:t>
            </a:r>
          </a:p>
          <a:p>
            <a:r>
              <a:rPr lang="nl-NL" dirty="0"/>
              <a:t>Vriendelijk en liefdevol zijn</a:t>
            </a:r>
          </a:p>
          <a:p>
            <a:r>
              <a:rPr lang="nl-NL" dirty="0"/>
              <a:t>Geduldig zijn</a:t>
            </a:r>
          </a:p>
          <a:p>
            <a:r>
              <a:rPr lang="nl-NL" dirty="0"/>
              <a:t>Het tempo van de ander overnemen</a:t>
            </a:r>
          </a:p>
          <a:p>
            <a:r>
              <a:rPr lang="nl-NL" dirty="0"/>
              <a:t>Duidelijk en rustig praten</a:t>
            </a:r>
          </a:p>
          <a:p>
            <a:r>
              <a:rPr lang="nl-NL" dirty="0"/>
              <a:t>Niet teveel tegelijk vertellen</a:t>
            </a:r>
          </a:p>
          <a:p>
            <a:r>
              <a:rPr lang="nl-NL" dirty="0"/>
              <a:t>Eenvoudige woorden gebruiken</a:t>
            </a:r>
          </a:p>
          <a:p>
            <a:r>
              <a:rPr lang="nl-NL" dirty="0"/>
              <a:t>Geen (moeilijke) vragen stellen</a:t>
            </a:r>
          </a:p>
        </p:txBody>
      </p:sp>
    </p:spTree>
    <p:extLst>
      <p:ext uri="{BB962C8B-B14F-4D97-AF65-F5344CB8AC3E}">
        <p14:creationId xmlns:p14="http://schemas.microsoft.com/office/powerpoint/2010/main" val="24626345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51C276-0D15-4995-A665-B8A03882D5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kan je doen: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94E5292-065F-40C4-90FF-727210C175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51294"/>
            <a:ext cx="10515600" cy="5150841"/>
          </a:xfrm>
        </p:spPr>
        <p:txBody>
          <a:bodyPr>
            <a:normAutofit/>
          </a:bodyPr>
          <a:lstStyle/>
          <a:p>
            <a:r>
              <a:rPr lang="nl-NL" dirty="0"/>
              <a:t>Nooit in discussie gaan</a:t>
            </a:r>
          </a:p>
          <a:p>
            <a:r>
              <a:rPr lang="nl-NL" dirty="0"/>
              <a:t>Niet boos worden als de ander boos wordt</a:t>
            </a:r>
          </a:p>
          <a:p>
            <a:r>
              <a:rPr lang="nl-NL" dirty="0"/>
              <a:t>Nooit ergens boos om worden</a:t>
            </a:r>
          </a:p>
          <a:p>
            <a:r>
              <a:rPr lang="nl-NL" dirty="0"/>
              <a:t>Niet corrigeren</a:t>
            </a:r>
          </a:p>
          <a:p>
            <a:r>
              <a:rPr lang="nl-NL" dirty="0"/>
              <a:t>Geen standjes geven</a:t>
            </a:r>
          </a:p>
          <a:p>
            <a:r>
              <a:rPr lang="nl-NL" dirty="0"/>
              <a:t>Niets verbieden </a:t>
            </a:r>
          </a:p>
          <a:p>
            <a:r>
              <a:rPr lang="nl-NL" dirty="0"/>
              <a:t>Geen dwang uitoefenen</a:t>
            </a:r>
          </a:p>
          <a:p>
            <a:r>
              <a:rPr lang="nl-NL" dirty="0"/>
              <a:t>Jezelf verdedigen werkt averechts</a:t>
            </a:r>
          </a:p>
          <a:p>
            <a:r>
              <a:rPr lang="nl-NL" dirty="0"/>
              <a:t>Eerlijk en oprecht zijn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176979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C03DB3C-339C-431E-98A4-17381F6FC7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kan je doen: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0B778F4-D353-42AF-9F32-9FFCD86A4D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01629"/>
            <a:ext cx="10515600" cy="5108896"/>
          </a:xfrm>
        </p:spPr>
        <p:txBody>
          <a:bodyPr/>
          <a:lstStyle/>
          <a:p>
            <a:r>
              <a:rPr lang="nl-NL" dirty="0"/>
              <a:t>Een herkenbare omgeving </a:t>
            </a:r>
            <a:r>
              <a:rPr lang="nl-NL" dirty="0" err="1"/>
              <a:t>creeren</a:t>
            </a:r>
            <a:endParaRPr lang="nl-NL" dirty="0"/>
          </a:p>
          <a:p>
            <a:r>
              <a:rPr lang="nl-NL" dirty="0"/>
              <a:t>Geen nieuw onherkenbare producten aanschaffen</a:t>
            </a:r>
          </a:p>
          <a:p>
            <a:r>
              <a:rPr lang="nl-NL" dirty="0"/>
              <a:t>De levensloop van de ander kennen</a:t>
            </a:r>
          </a:p>
          <a:p>
            <a:r>
              <a:rPr lang="nl-NL" dirty="0"/>
              <a:t>Structuur bieden</a:t>
            </a:r>
          </a:p>
          <a:p>
            <a:r>
              <a:rPr lang="nl-NL" dirty="0"/>
              <a:t>Zeggen wat je gaat doen en alles benoemen</a:t>
            </a:r>
          </a:p>
          <a:p>
            <a:r>
              <a:rPr lang="nl-NL" dirty="0"/>
              <a:t>De ander verzorgen</a:t>
            </a:r>
          </a:p>
          <a:p>
            <a:r>
              <a:rPr lang="nl-NL" dirty="0"/>
              <a:t>Wat je doet moet de ander kunnen zien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34360724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384</Words>
  <Application>Microsoft Office PowerPoint</Application>
  <PresentationFormat>Breedbeeld</PresentationFormat>
  <Paragraphs>83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Kantoorthema</vt:lpstr>
      <vt:lpstr>Verschijnselen dementie</vt:lpstr>
      <vt:lpstr>Verschijnselen ziekte van Alzheimer</vt:lpstr>
      <vt:lpstr>Verschijnselen vasculaire dementie </vt:lpstr>
      <vt:lpstr>Verschijnselen Lewy-body-dementie</vt:lpstr>
      <vt:lpstr>Verschijnselen ziekte van Pick  </vt:lpstr>
      <vt:lpstr>Kenmerken </vt:lpstr>
      <vt:lpstr>Wat kan je doen:</vt:lpstr>
      <vt:lpstr>Wat kan je doen:</vt:lpstr>
      <vt:lpstr>Wat kan je doen:</vt:lpstr>
      <vt:lpstr>Wat kan je doen: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Verschijnselen dementie</dc:title>
  <dc:creator>Wieteke de Roos</dc:creator>
  <cp:lastModifiedBy>Wieteke de Roos</cp:lastModifiedBy>
  <cp:revision>4</cp:revision>
  <dcterms:created xsi:type="dcterms:W3CDTF">2019-11-13T13:43:26Z</dcterms:created>
  <dcterms:modified xsi:type="dcterms:W3CDTF">2019-11-13T14:11:19Z</dcterms:modified>
</cp:coreProperties>
</file>