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9" r:id="rId4"/>
    <p:sldId id="258" r:id="rId5"/>
    <p:sldId id="261" r:id="rId6"/>
    <p:sldId id="262" r:id="rId7"/>
    <p:sldId id="263" r:id="rId8"/>
    <p:sldId id="264" r:id="rId9"/>
    <p:sldId id="265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9/19/2017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9/19/2017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Dialoog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41173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een dialoog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Een </a:t>
            </a:r>
            <a:r>
              <a:rPr lang="nl-NL" b="1" dirty="0"/>
              <a:t>dialoog</a:t>
            </a:r>
            <a:r>
              <a:rPr lang="nl-NL" dirty="0"/>
              <a:t> is een gesprek tussen twee of meer mensen, waarin </a:t>
            </a:r>
            <a:r>
              <a:rPr lang="nl-NL" dirty="0" smtClean="0"/>
              <a:t>je je ervaringen kunt delen en van gedachten kunt wisselen wat tot nieuwe </a:t>
            </a:r>
            <a:r>
              <a:rPr lang="nl-NL" dirty="0" err="1" smtClean="0"/>
              <a:t>ideeen</a:t>
            </a:r>
            <a:r>
              <a:rPr lang="nl-NL" dirty="0" smtClean="0"/>
              <a:t> kan leiden. Kenmerkend </a:t>
            </a:r>
            <a:r>
              <a:rPr lang="nl-NL" dirty="0"/>
              <a:t>is dat er betekenissen ontstaan die zonder </a:t>
            </a:r>
            <a:r>
              <a:rPr lang="nl-NL" b="1" dirty="0"/>
              <a:t>dialoog</a:t>
            </a:r>
            <a:r>
              <a:rPr lang="nl-NL" dirty="0"/>
              <a:t> niet tot stand hadden kunnen komen. Écht luisteren ligt aan de basis hiervan</a:t>
            </a:r>
            <a:r>
              <a:rPr lang="nl-NL" dirty="0" smtClean="0"/>
              <a:t>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066681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Ontmoeting, uitwisselen </a:t>
            </a:r>
            <a:r>
              <a:rPr lang="nl-NL" dirty="0" smtClean="0"/>
              <a:t>ervaringen</a:t>
            </a:r>
          </a:p>
          <a:p>
            <a:r>
              <a:rPr lang="nl-NL" dirty="0" smtClean="0"/>
              <a:t>-Persoonlijk</a:t>
            </a:r>
          </a:p>
          <a:p>
            <a:r>
              <a:rPr lang="nl-NL" dirty="0" smtClean="0"/>
              <a:t>-Onderzoeken</a:t>
            </a:r>
          </a:p>
          <a:p>
            <a:r>
              <a:rPr lang="nl-NL" dirty="0" smtClean="0"/>
              <a:t>Aandachtig luisteren</a:t>
            </a:r>
          </a:p>
          <a:p>
            <a:r>
              <a:rPr lang="nl-NL" dirty="0" smtClean="0"/>
              <a:t>Streven naar een dieper inzicht en betekenis</a:t>
            </a:r>
            <a:r>
              <a:rPr lang="nl-NL" dirty="0"/>
              <a:t/>
            </a: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747212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 moet een dialoog aan voldoen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-Je gaat echt met elkaar in gesprek</a:t>
            </a:r>
          </a:p>
          <a:p>
            <a:r>
              <a:rPr lang="nl-NL" dirty="0" smtClean="0"/>
              <a:t>-Iedereen komt aan de beurt tijdens het gesprek</a:t>
            </a:r>
          </a:p>
          <a:p>
            <a:r>
              <a:rPr lang="nl-NL" dirty="0" smtClean="0"/>
              <a:t>-Er wordt naar iedereen geluisterd</a:t>
            </a:r>
          </a:p>
          <a:p>
            <a:r>
              <a:rPr lang="nl-NL" dirty="0" smtClean="0"/>
              <a:t>-Je zoekt met elkaar naar waar het om draait</a:t>
            </a:r>
          </a:p>
          <a:p>
            <a:r>
              <a:rPr lang="nl-NL" dirty="0" smtClean="0"/>
              <a:t>-Je spreekt voor je zelf</a:t>
            </a:r>
          </a:p>
          <a:p>
            <a:r>
              <a:rPr lang="nl-NL" dirty="0" smtClean="0"/>
              <a:t>-Je praat dus niet voor een ander</a:t>
            </a:r>
          </a:p>
          <a:p>
            <a:r>
              <a:rPr lang="nl-NL" dirty="0" smtClean="0"/>
              <a:t>-Je geeft geen advies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759082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zijn belangrijke onderdelen om een dialoog te laten slagen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-Veiligheid</a:t>
            </a:r>
          </a:p>
          <a:p>
            <a:r>
              <a:rPr lang="nl-NL" dirty="0" smtClean="0"/>
              <a:t>-Feedback </a:t>
            </a:r>
          </a:p>
          <a:p>
            <a:r>
              <a:rPr lang="nl-NL" dirty="0" smtClean="0"/>
              <a:t>-Commitment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027517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Veiligheid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-Kijk wie je in er bij je in de groep zitten</a:t>
            </a:r>
          </a:p>
          <a:p>
            <a:r>
              <a:rPr lang="nl-NL" dirty="0" smtClean="0"/>
              <a:t>-Is het je eigen team (assistentes) of zitten er ook andere mensen bij (tandartsen, </a:t>
            </a:r>
            <a:r>
              <a:rPr lang="nl-NL" dirty="0" err="1" smtClean="0"/>
              <a:t>mondhygieniste</a:t>
            </a:r>
            <a:r>
              <a:rPr lang="nl-NL" dirty="0" smtClean="0"/>
              <a:t>, receptie medewerkers, schoonmakers)</a:t>
            </a:r>
          </a:p>
          <a:p>
            <a:r>
              <a:rPr lang="nl-NL" dirty="0" smtClean="0"/>
              <a:t>-Wat betekent dit voor de veiligheid van de groep</a:t>
            </a:r>
          </a:p>
          <a:p>
            <a:r>
              <a:rPr lang="nl-NL" dirty="0" smtClean="0"/>
              <a:t>-Hoe kun je elkaar steunen mocht de samenstelling van de groep anders zijn</a:t>
            </a:r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618681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Feedback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-Vanuit een veilige situatie kun je elkaar feedback geven</a:t>
            </a:r>
          </a:p>
          <a:p>
            <a:r>
              <a:rPr lang="nl-NL" dirty="0" smtClean="0"/>
              <a:t>-Ook kun je feedback ontvangen</a:t>
            </a:r>
          </a:p>
          <a:p>
            <a:r>
              <a:rPr lang="nl-NL" dirty="0" smtClean="0"/>
              <a:t>-Je gaat niet met elkaar in discussie</a:t>
            </a:r>
          </a:p>
          <a:p>
            <a:r>
              <a:rPr lang="nl-NL" dirty="0" smtClean="0"/>
              <a:t>-Je stelt elkaar alleen verhelderende vragen</a:t>
            </a:r>
          </a:p>
          <a:p>
            <a:r>
              <a:rPr lang="nl-NL" dirty="0" smtClean="0"/>
              <a:t>-Het doel is gezamenlijk kijken naar het probleem en hoe pas je dit toe in je werksituatie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81666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Commitment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-Als er voldoende veiligheid is en er feedback over en weer kan plaatsvinden </a:t>
            </a:r>
            <a:r>
              <a:rPr lang="nl-NL" dirty="0" err="1" smtClean="0"/>
              <a:t>onstaat</a:t>
            </a:r>
            <a:r>
              <a:rPr lang="nl-NL" dirty="0" smtClean="0"/>
              <a:t> er commitment:</a:t>
            </a:r>
          </a:p>
          <a:p>
            <a:r>
              <a:rPr lang="nl-NL" dirty="0" smtClean="0"/>
              <a:t>-Betrokken zijn bij elkaar</a:t>
            </a:r>
          </a:p>
          <a:p>
            <a:r>
              <a:rPr lang="nl-NL" dirty="0" smtClean="0"/>
              <a:t>-Wat voor elkaar over hebben</a:t>
            </a:r>
          </a:p>
          <a:p>
            <a:r>
              <a:rPr lang="nl-NL" dirty="0" smtClean="0"/>
              <a:t>-Elkaar kunnen overtuigen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242740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-Je gaat in 3 groepen in dialoog</a:t>
            </a:r>
          </a:p>
          <a:p>
            <a:r>
              <a:rPr lang="nl-NL" dirty="0" smtClean="0"/>
              <a:t>-Opdracht </a:t>
            </a:r>
            <a:r>
              <a:rPr lang="nl-NL" smtClean="0"/>
              <a:t>wordt uitgedeeld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2796350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41</TotalTime>
  <Words>257</Words>
  <Application>Microsoft Office PowerPoint</Application>
  <PresentationFormat>Breedbeeld</PresentationFormat>
  <Paragraphs>42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Trebuchet MS</vt:lpstr>
      <vt:lpstr>Wingdings 3</vt:lpstr>
      <vt:lpstr>Facet</vt:lpstr>
      <vt:lpstr>Dialoog </vt:lpstr>
      <vt:lpstr>Wat is een dialoog</vt:lpstr>
      <vt:lpstr>PowerPoint-presentatie</vt:lpstr>
      <vt:lpstr>Waar moet een dialoog aan voldoen</vt:lpstr>
      <vt:lpstr>Wat zijn belangrijke onderdelen om een dialoog te laten slagen</vt:lpstr>
      <vt:lpstr>Veiligheid</vt:lpstr>
      <vt:lpstr>Feedback</vt:lpstr>
      <vt:lpstr>Commitment</vt:lpstr>
      <vt:lpstr>Opdracht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Dialoog</dc:title>
  <dc:creator>Windows-gebruiker</dc:creator>
  <cp:lastModifiedBy>Windows-gebruiker</cp:lastModifiedBy>
  <cp:revision>5</cp:revision>
  <dcterms:created xsi:type="dcterms:W3CDTF">2017-09-19T18:16:01Z</dcterms:created>
  <dcterms:modified xsi:type="dcterms:W3CDTF">2017-09-19T18:57:05Z</dcterms:modified>
</cp:coreProperties>
</file>

<file path=docProps/thumbnail.jpeg>
</file>