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37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4F3D99F-BBE5-48BE-940C-11CE924873A4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3DDD3DC-F16F-434C-8406-419310493D4D}" type="datetimeFigureOut">
              <a:rPr lang="nl-NL" smtClean="0"/>
              <a:t>16-3-2017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Examinering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WIN 17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3011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Dienstverlener Breed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8 kwalificaties en bijbehorende OEREN</a:t>
            </a:r>
          </a:p>
          <a:p>
            <a:r>
              <a:rPr lang="nl-NL" dirty="0" smtClean="0"/>
              <a:t>Kwalificaties bestaan uit een basisdeel en soms uit een profieldeel. </a:t>
            </a:r>
          </a:p>
          <a:p>
            <a:r>
              <a:rPr lang="nl-NL" dirty="0" smtClean="0"/>
              <a:t>Leerjaar 1: 3 </a:t>
            </a:r>
            <a:r>
              <a:rPr lang="nl-NL" dirty="0" err="1" smtClean="0"/>
              <a:t>Proeves</a:t>
            </a:r>
            <a:r>
              <a:rPr lang="nl-NL" dirty="0" smtClean="0"/>
              <a:t> van Bekwaamheid</a:t>
            </a:r>
          </a:p>
          <a:p>
            <a:r>
              <a:rPr lang="nl-NL" dirty="0" smtClean="0"/>
              <a:t>Leerjaar 1: Keuzedeel 1 Arbo, kwaliteitszorg en hulpverlening (</a:t>
            </a:r>
            <a:r>
              <a:rPr lang="nl-NL" smtClean="0"/>
              <a:t>zie examenplan)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Algemeen: </a:t>
            </a:r>
          </a:p>
          <a:p>
            <a:r>
              <a:rPr lang="nl-NL" dirty="0" smtClean="0"/>
              <a:t>Generieke onderdelen: Nederlands, Rekenen, Burgerschap en Loopbaan </a:t>
            </a:r>
          </a:p>
          <a:p>
            <a:r>
              <a:rPr lang="nl-NL" dirty="0" smtClean="0"/>
              <a:t>Keuzedelen: in totaal worden 2 keuzedelen gevolgd en afgesloten met een examen</a:t>
            </a:r>
          </a:p>
          <a:p>
            <a:r>
              <a:rPr lang="nl-NL" dirty="0" smtClean="0"/>
              <a:t>Kerntaken en werkprocessen: Geëxamineerd met Proeve in simulatie. </a:t>
            </a: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4379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Exameninstrumentarium </a:t>
            </a:r>
          </a:p>
          <a:p>
            <a:pPr lvl="1"/>
            <a:r>
              <a:rPr lang="nl-NL" dirty="0" smtClean="0"/>
              <a:t>Praktijkexamen: </a:t>
            </a:r>
            <a:endParaRPr lang="nl-NL" dirty="0"/>
          </a:p>
          <a:p>
            <a:pPr lvl="2"/>
            <a:r>
              <a:rPr lang="nl-NL" dirty="0" smtClean="0"/>
              <a:t>Er wordt onderscheid gemaakt tussen </a:t>
            </a:r>
            <a:r>
              <a:rPr lang="nl-NL" dirty="0"/>
              <a:t>ontwikkelingsgerichte toetsen en </a:t>
            </a:r>
            <a:r>
              <a:rPr lang="nl-NL" dirty="0" smtClean="0"/>
              <a:t>examinering. </a:t>
            </a:r>
            <a:endParaRPr lang="nl-NL" dirty="0"/>
          </a:p>
          <a:p>
            <a:pPr lvl="2"/>
            <a:r>
              <a:rPr lang="nl-NL" dirty="0" smtClean="0"/>
              <a:t>Examens dekken de kerntaken en bijbehorende werkprocessen van de kwalificatiedossiers</a:t>
            </a:r>
          </a:p>
          <a:p>
            <a:pPr lvl="2"/>
            <a:r>
              <a:rPr lang="nl-NL" dirty="0" smtClean="0"/>
              <a:t>Er wordt gebruik gemaakt van ingekochte examens</a:t>
            </a:r>
          </a:p>
          <a:p>
            <a:pPr lvl="2"/>
            <a:r>
              <a:rPr lang="nl-NL" dirty="0" smtClean="0"/>
              <a:t>Beoordeling aan de hand van </a:t>
            </a:r>
            <a:r>
              <a:rPr lang="nl-NL" dirty="0" err="1" smtClean="0"/>
              <a:t>driepuntsschaal</a:t>
            </a:r>
            <a:endParaRPr lang="nl-NL" dirty="0"/>
          </a:p>
          <a:p>
            <a:pPr lvl="2"/>
            <a:r>
              <a:rPr lang="nl-NL" dirty="0" smtClean="0"/>
              <a:t>Beoordeling vindt plaats in de praktijk</a:t>
            </a:r>
          </a:p>
          <a:p>
            <a:pPr lvl="2"/>
            <a:endParaRPr lang="nl-NL" dirty="0"/>
          </a:p>
          <a:p>
            <a:pPr lvl="2"/>
            <a:r>
              <a:rPr lang="nl-NL" dirty="0" smtClean="0"/>
              <a:t>Generiek: </a:t>
            </a:r>
          </a:p>
          <a:p>
            <a:pPr lvl="2"/>
            <a:r>
              <a:rPr lang="nl-NL" dirty="0" smtClean="0"/>
              <a:t>Nederlands en Rekenen</a:t>
            </a:r>
          </a:p>
          <a:p>
            <a:pPr lvl="2"/>
            <a:r>
              <a:rPr lang="nl-NL" dirty="0" smtClean="0"/>
              <a:t>Burgerschap en Loopbaan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5086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/>
              <a:t>Afname en Beoordeling </a:t>
            </a:r>
          </a:p>
          <a:p>
            <a:pPr lvl="2"/>
            <a:r>
              <a:rPr lang="nl-NL" dirty="0"/>
              <a:t>Authentieke </a:t>
            </a:r>
            <a:r>
              <a:rPr lang="nl-NL" dirty="0" smtClean="0"/>
              <a:t>afname in de beroepspraktijk</a:t>
            </a:r>
            <a:endParaRPr lang="nl-NL" dirty="0"/>
          </a:p>
          <a:p>
            <a:pPr lvl="2"/>
            <a:r>
              <a:rPr lang="nl-NL" dirty="0" smtClean="0"/>
              <a:t>Beoordeling door praktijkbegeleider en </a:t>
            </a:r>
            <a:r>
              <a:rPr lang="nl-NL" dirty="0" err="1" smtClean="0"/>
              <a:t>bpv</a:t>
            </a:r>
            <a:r>
              <a:rPr lang="nl-NL" dirty="0" smtClean="0"/>
              <a:t>-docent. </a:t>
            </a:r>
            <a:r>
              <a:rPr lang="nl-NL" dirty="0" err="1" smtClean="0"/>
              <a:t>CGI’s</a:t>
            </a:r>
            <a:r>
              <a:rPr lang="nl-NL" dirty="0" smtClean="0"/>
              <a:t> afgenomen door geschoolde assessoren. </a:t>
            </a:r>
          </a:p>
          <a:p>
            <a:pPr lvl="2"/>
            <a:endParaRPr lang="nl-NL" dirty="0"/>
          </a:p>
          <a:p>
            <a:pPr lvl="2"/>
            <a:endParaRPr lang="nl-NL" dirty="0" smtClean="0"/>
          </a:p>
          <a:p>
            <a:pPr lvl="1"/>
            <a:r>
              <a:rPr lang="nl-NL" dirty="0"/>
              <a:t>Diplomering </a:t>
            </a:r>
          </a:p>
          <a:p>
            <a:pPr lvl="2"/>
            <a:r>
              <a:rPr lang="nl-NL" dirty="0"/>
              <a:t>Besluitvorming </a:t>
            </a:r>
            <a:r>
              <a:rPr lang="nl-NL" dirty="0" smtClean="0"/>
              <a:t>diplomering: vaststellingsoverleg om te bepalen of student aan alle diploma-eisen voldoet. </a:t>
            </a:r>
            <a:endParaRPr lang="nl-NL" dirty="0"/>
          </a:p>
          <a:p>
            <a:pPr lvl="2"/>
            <a:r>
              <a:rPr lang="nl-NL" dirty="0" smtClean="0"/>
              <a:t>Domeinhouder vraagt examens, examenprotocollen en diploma aan bij het examenbureau.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9390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</TotalTime>
  <Words>176</Words>
  <Application>Microsoft Office PowerPoint</Application>
  <PresentationFormat>Diavoorstelling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Aangrenzend</vt:lpstr>
      <vt:lpstr>Examinering</vt:lpstr>
      <vt:lpstr>Dienstverlener Breed</vt:lpstr>
      <vt:lpstr>Algemeen</vt:lpstr>
      <vt:lpstr>Algemeen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W.L. Hekman-van der Kooij</dc:creator>
  <cp:lastModifiedBy>J.H.F. Plas-Waarsing</cp:lastModifiedBy>
  <cp:revision>4</cp:revision>
  <dcterms:created xsi:type="dcterms:W3CDTF">2017-03-16T05:24:59Z</dcterms:created>
  <dcterms:modified xsi:type="dcterms:W3CDTF">2017-03-16T09:15:51Z</dcterms:modified>
</cp:coreProperties>
</file>