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5" r:id="rId6"/>
    <p:sldId id="261" r:id="rId7"/>
    <p:sldId id="262" r:id="rId8"/>
    <p:sldId id="263" r:id="rId9"/>
    <p:sldId id="264" r:id="rId10"/>
    <p:sldId id="260" r:id="rId11"/>
    <p:sldId id="266" r:id="rId1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BAC9-1173-4245-8300-13F0635AA6D0}" type="datetimeFigureOut">
              <a:rPr lang="nl-NL" smtClean="0"/>
              <a:t>7-12-2016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385A3-675F-4B84-83CB-668E51D53E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122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51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7510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0008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0779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234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5450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7488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8949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3723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7503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85A3-675F-4B84-83CB-668E51D53ECE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06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8F71-DD2D-427C-AB95-0010170A8FEB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6366-0E87-4DE6-81C1-8A4AB5676B88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776A1-B718-486A-8ACC-2833B938F692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4006-D66E-45B4-A8C4-8F805D8C4103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C7598-5BA5-4029-A932-ED4F673B700D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BAD5-7CEA-44ED-94D3-57CECB34D0E2}" type="datetime1">
              <a:rPr lang="nl-NL" smtClean="0"/>
              <a:t>7-12-2016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72B87-68B3-403D-9CA1-BDABCBF6CB55}" type="datetime1">
              <a:rPr lang="nl-NL" smtClean="0"/>
              <a:t>7-12-2016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62053-C02A-4C58-8F9C-7A43EB015EBA}" type="datetime1">
              <a:rPr lang="nl-NL" smtClean="0"/>
              <a:t>7-12-2016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DEC52-59C4-47F5-B33B-31800098328B}" type="datetime1">
              <a:rPr lang="nl-NL" smtClean="0"/>
              <a:t>7-12-2016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10A0-FCB7-49AC-8EF1-5F282A10A163}" type="datetime1">
              <a:rPr lang="nl-NL" smtClean="0"/>
              <a:t>7-12-2016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184E-8F15-4DC4-84E3-4FE8964C63C2}" type="datetime1">
              <a:rPr lang="nl-NL" smtClean="0"/>
              <a:t>7-12-2016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2CD3EE2E-BC79-4814-9E48-A125F6431258}" type="datetime1">
              <a:rPr lang="nl-NL" smtClean="0"/>
              <a:t>7-12-2016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944F920-F837-4BAE-A105-6CE8D70773D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ethooghuis.itslearning.com/DashboardMenu.aspx?LocationType=Hierarchy&amp;LocationId=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Sectorwerkstuk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Commercie en dienstverlening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439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10</a:t>
            </a:fld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115616" y="3980656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 smtClean="0"/>
              <a:t>In je afsluitende dia vertel je waarom je kiest voor je vervolgopleiding, leg dit uit met jouw persoonlijkheidskenmerken.</a:t>
            </a:r>
            <a:endParaRPr lang="nl-NL" sz="3200" dirty="0"/>
          </a:p>
        </p:txBody>
      </p:sp>
      <p:pic>
        <p:nvPicPr>
          <p:cNvPr id="4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18002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77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Succes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722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4744" y="2420888"/>
            <a:ext cx="7122368" cy="1233264"/>
          </a:xfrm>
        </p:spPr>
        <p:txBody>
          <a:bodyPr>
            <a:noAutofit/>
          </a:bodyPr>
          <a:lstStyle/>
          <a:p>
            <a:r>
              <a:rPr lang="nl-NL" sz="3200" dirty="0" smtClean="0">
                <a:latin typeface="Arial Narrow" panose="020B0606020202030204" pitchFamily="34" charset="0"/>
              </a:rPr>
              <a:t/>
            </a:r>
            <a:br>
              <a:rPr lang="nl-NL" sz="3200" dirty="0" smtClean="0">
                <a:latin typeface="Arial Narrow" panose="020B0606020202030204" pitchFamily="34" charset="0"/>
              </a:rPr>
            </a:br>
            <a:r>
              <a:rPr lang="nl-NL" sz="3200" dirty="0">
                <a:latin typeface="Arial Narrow" panose="020B0606020202030204" pitchFamily="34" charset="0"/>
              </a:rPr>
              <a:t/>
            </a:r>
            <a:br>
              <a:rPr lang="nl-NL" sz="3200" dirty="0">
                <a:latin typeface="Arial Narrow" panose="020B0606020202030204" pitchFamily="34" charset="0"/>
              </a:rPr>
            </a:br>
            <a:r>
              <a:rPr lang="nl-NL" sz="3200" dirty="0" smtClean="0">
                <a:latin typeface="Arial Narrow" panose="020B0606020202030204" pitchFamily="34" charset="0"/>
              </a:rPr>
              <a:t/>
            </a:r>
            <a:br>
              <a:rPr lang="nl-NL" sz="3200" dirty="0" smtClean="0">
                <a:latin typeface="Arial Narrow" panose="020B0606020202030204" pitchFamily="34" charset="0"/>
              </a:rPr>
            </a:br>
            <a:r>
              <a:rPr lang="nl-NL" sz="3200" dirty="0">
                <a:latin typeface="Arial Narrow" panose="020B0606020202030204" pitchFamily="34" charset="0"/>
              </a:rPr>
              <a:t/>
            </a:r>
            <a:br>
              <a:rPr lang="nl-NL" sz="3200" dirty="0">
                <a:latin typeface="Arial Narrow" panose="020B0606020202030204" pitchFamily="34" charset="0"/>
              </a:rPr>
            </a:br>
            <a:r>
              <a:rPr lang="nl-NL" sz="3200" dirty="0" smtClean="0">
                <a:latin typeface="Arial Narrow" panose="020B0606020202030204" pitchFamily="34" charset="0"/>
              </a:rPr>
              <a:t/>
            </a:r>
            <a:br>
              <a:rPr lang="nl-NL" sz="3200" dirty="0" smtClean="0">
                <a:latin typeface="Arial Narrow" panose="020B0606020202030204" pitchFamily="34" charset="0"/>
              </a:rPr>
            </a:br>
            <a:r>
              <a:rPr lang="nl-NL" sz="3200" dirty="0">
                <a:latin typeface="Arial Narrow" panose="020B0606020202030204" pitchFamily="34" charset="0"/>
              </a:rPr>
              <a:t/>
            </a:r>
            <a:br>
              <a:rPr lang="nl-NL" sz="3200" dirty="0">
                <a:latin typeface="Arial Narrow" panose="020B0606020202030204" pitchFamily="34" charset="0"/>
              </a:rPr>
            </a:br>
            <a:r>
              <a:rPr lang="nl-NL" sz="3200" dirty="0" smtClean="0">
                <a:latin typeface="Arial Narrow" panose="020B0606020202030204" pitchFamily="34" charset="0"/>
              </a:rPr>
              <a:t/>
            </a:r>
            <a:br>
              <a:rPr lang="nl-NL" sz="3200" dirty="0" smtClean="0">
                <a:latin typeface="Arial Narrow" panose="020B0606020202030204" pitchFamily="34" charset="0"/>
              </a:rPr>
            </a:br>
            <a:r>
              <a:rPr lang="nl-NL" sz="3200" dirty="0">
                <a:latin typeface="Arial Narrow" panose="020B0606020202030204" pitchFamily="34" charset="0"/>
              </a:rPr>
              <a:t/>
            </a:r>
            <a:br>
              <a:rPr lang="nl-NL" sz="3200" dirty="0">
                <a:latin typeface="Arial Narrow" panose="020B0606020202030204" pitchFamily="34" charset="0"/>
              </a:rPr>
            </a:br>
            <a:r>
              <a:rPr lang="nl-NL" sz="3200" dirty="0" smtClean="0">
                <a:latin typeface="+mn-lt"/>
              </a:rPr>
              <a:t>De </a:t>
            </a:r>
            <a:r>
              <a:rPr lang="nl-NL" sz="3200" dirty="0">
                <a:latin typeface="+mn-lt"/>
              </a:rPr>
              <a:t>leerling geeft voor minimaal 5 modules aan wat hij/zij gedaan heeft en wat hij/zij ervan geleerd heeft</a:t>
            </a:r>
            <a:r>
              <a:rPr lang="nl-NL" sz="3200" dirty="0" smtClean="0">
                <a:latin typeface="+mn-lt"/>
              </a:rPr>
              <a:t>.</a:t>
            </a:r>
            <a:br>
              <a:rPr lang="nl-NL" sz="3200" dirty="0" smtClean="0">
                <a:latin typeface="+mn-lt"/>
              </a:rPr>
            </a:br>
            <a:endParaRPr lang="nl-NL" sz="3200" dirty="0">
              <a:latin typeface="+mn-lt"/>
            </a:endParaRPr>
          </a:p>
        </p:txBody>
      </p:sp>
      <p:pic>
        <p:nvPicPr>
          <p:cNvPr id="1026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33056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641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3</a:t>
            </a:fld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436914" y="1307473"/>
            <a:ext cx="6534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 smtClean="0"/>
              <a:t>Omschrijf bij minimaal 5 modules wat je sterke en zwakke kanten waren. (organisatorische, inzichtelijke of persoonlijkheidskenmerken benoem je hier)</a:t>
            </a:r>
            <a:endParaRPr lang="nl-NL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7072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9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4</a:t>
            </a:fld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115616" y="1196752"/>
            <a:ext cx="6966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dirty="0" smtClean="0">
                <a:effectLst/>
                <a:ea typeface="Times New Roman"/>
                <a:cs typeface="Calibri"/>
              </a:rPr>
              <a:t>De leerling geeft van 1 module aan waarom deze het meest waardevol was voor hem/haar en legt uitgebreid uit waarom dit zo was.</a:t>
            </a:r>
            <a:endParaRPr lang="nl-NL" sz="3200" dirty="0"/>
          </a:p>
        </p:txBody>
      </p:sp>
      <p:pic>
        <p:nvPicPr>
          <p:cNvPr id="4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33056"/>
            <a:ext cx="260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97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5</a:t>
            </a:fld>
            <a:endParaRPr lang="nl-NL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749333"/>
              </p:ext>
            </p:extLst>
          </p:nvPr>
        </p:nvGraphicFramePr>
        <p:xfrm>
          <a:off x="1403648" y="3501008"/>
          <a:ext cx="6099810" cy="2377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9981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Commercie en Dienstverlening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Hoe komt de hygiëne, het plannen en organiseren naar voren.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Noem een aan aantal beroepen die horen bij toerisme en/of recreatie.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Wat laten ze zien van marketing en presentatie.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Dienstverlening en Technologie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leerling is in staat het belang van technologie in de zorg te benoemen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leerling herkent en benoemt de toenemende zorgvraag voor ouderen.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leerling is in staat een mening te formuleren over de inzet van technologische ontwikkelingen  voor de zorg in de toekomst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Technologie en Commercie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technieken die gebruikt zijn bij het vervaardigen van het werkstuk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samenwerking binnen de projectgroep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De beroepen die aansluiten bij de technieken die gebruikt zijn</a:t>
                      </a:r>
                      <a:endParaRPr lang="nl-NL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935630" y="908720"/>
            <a:ext cx="7415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rgbClr val="FF0000"/>
                </a:solidFill>
              </a:rPr>
              <a:t>Zorg dat je ook de vakinhoudelijke zaken goed bespreekt in je presentatie.</a:t>
            </a:r>
            <a:endParaRPr lang="nl-NL" sz="3200" dirty="0">
              <a:solidFill>
                <a:srgbClr val="FF0000"/>
              </a:solidFill>
            </a:endParaRPr>
          </a:p>
        </p:txBody>
      </p:sp>
      <p:pic>
        <p:nvPicPr>
          <p:cNvPr id="6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IJL-OMLAAG 13"/>
          <p:cNvSpPr/>
          <p:nvPr/>
        </p:nvSpPr>
        <p:spPr>
          <a:xfrm rot="1485205">
            <a:off x="3257555" y="2114036"/>
            <a:ext cx="484632" cy="10507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959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6</a:t>
            </a:fld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1403648" y="5474520"/>
            <a:ext cx="4656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smtClean="0">
                <a:hlinkClick r:id="rId3"/>
              </a:rPr>
              <a:t>portfolio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1361823" y="909054"/>
            <a:ext cx="507061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Een hyperlink maak je door:</a:t>
            </a:r>
          </a:p>
          <a:p>
            <a:endParaRPr lang="nl-NL" dirty="0" smtClean="0"/>
          </a:p>
          <a:p>
            <a:pPr marL="285750" indent="-285750">
              <a:buFontTx/>
              <a:buChar char="-"/>
            </a:pPr>
            <a:r>
              <a:rPr lang="nl-NL" dirty="0" smtClean="0"/>
              <a:t>De </a:t>
            </a:r>
            <a:r>
              <a:rPr lang="nl-NL" dirty="0" err="1" smtClean="0"/>
              <a:t>url</a:t>
            </a:r>
            <a:r>
              <a:rPr lang="nl-NL" dirty="0" smtClean="0"/>
              <a:t> van je portfolio te kopiëren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Deze in de PowerPoint plakken en selecteren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Klik op rechtermuisknop en hyperlink aanklikken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Adres in onderste balkje kopiëren</a:t>
            </a:r>
          </a:p>
          <a:p>
            <a:pPr marL="285750" indent="-285750">
              <a:buFontTx/>
              <a:buChar char="-"/>
            </a:pPr>
            <a:r>
              <a:rPr lang="nl-NL" dirty="0"/>
              <a:t>B</a:t>
            </a:r>
            <a:r>
              <a:rPr lang="nl-NL" dirty="0" smtClean="0"/>
              <a:t>ovenste naam veranderen in Portfolio</a:t>
            </a:r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6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49080"/>
            <a:ext cx="2520280" cy="1943061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662813" y="5838254"/>
            <a:ext cx="22108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Foto van jezelf tijdens </a:t>
            </a:r>
            <a:r>
              <a:rPr lang="nl-NL" sz="1000" dirty="0" err="1" smtClean="0"/>
              <a:t>isp</a:t>
            </a:r>
            <a:r>
              <a:rPr lang="nl-NL" sz="1000" dirty="0" smtClean="0"/>
              <a:t> niet vergeten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23966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7</a:t>
            </a:fld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043608" y="11247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 smtClean="0"/>
              <a:t>1 dia moet je zo instellen dat de plaatjes en teksten automatisch in de diavoorstelling naar voren komen. Dit doe je in de balk animaties.</a:t>
            </a:r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1043608" y="24595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 smtClean="0"/>
              <a:t>Minimaal twee plaatjes en twee zinnen die op verschillende wijze in de dia komen.</a:t>
            </a: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24193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537" y="3720653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79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8</a:t>
            </a:fld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1200152" y="1109145"/>
            <a:ext cx="48205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Een muziekbestandje toevoegen doe je als volgt</a:t>
            </a:r>
          </a:p>
          <a:p>
            <a:r>
              <a:rPr lang="nl-NL" dirty="0" smtClean="0"/>
              <a:t>- Bij invoegen op audio klikken,</a:t>
            </a:r>
          </a:p>
          <a:p>
            <a:r>
              <a:rPr lang="nl-NL" dirty="0"/>
              <a:t>-</a:t>
            </a:r>
            <a:r>
              <a:rPr lang="nl-NL" dirty="0" smtClean="0"/>
              <a:t> muziek kiezen uit je bestand,</a:t>
            </a:r>
          </a:p>
          <a:p>
            <a:r>
              <a:rPr lang="nl-NL" dirty="0" smtClean="0"/>
              <a:t>- op het muziekicoontje klikken</a:t>
            </a:r>
          </a:p>
          <a:p>
            <a:r>
              <a:rPr lang="nl-NL" dirty="0" smtClean="0"/>
              <a:t>- dan in de balk afspelen het bestandje bijknippen </a:t>
            </a:r>
          </a:p>
          <a:p>
            <a:r>
              <a:rPr lang="nl-NL" dirty="0" smtClean="0"/>
              <a:t>- automatisch afspelen bij starten instellen.</a:t>
            </a:r>
            <a:endParaRPr lang="nl-NL" dirty="0"/>
          </a:p>
        </p:txBody>
      </p:sp>
      <p:pic>
        <p:nvPicPr>
          <p:cNvPr id="4" name="03 Chasing Pavement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752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2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F920-F837-4BAE-A105-6CE8D70773DF}" type="slidenum">
              <a:rPr lang="nl-NL" smtClean="0"/>
              <a:t>9</a:t>
            </a:fld>
            <a:endParaRPr lang="nl-NL"/>
          </a:p>
        </p:txBody>
      </p:sp>
      <p:pic>
        <p:nvPicPr>
          <p:cNvPr id="3" name="Picture 2" descr="https://encrypted-tbn2.gstatic.com/images?q=tbn:ANd9GcTborI1Tn8idasMm8XPrL25R82Q4bcEn_TibZekPGsWYviEmAR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755576" y="908720"/>
            <a:ext cx="7545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Klik in de balk invoegen op het symbooltje video, kies voor video uit bestand.</a:t>
            </a:r>
          </a:p>
          <a:p>
            <a:r>
              <a:rPr lang="nl-NL" dirty="0" smtClean="0"/>
              <a:t>Kies voor een filmpje dat je op jouw computer hebt opgeslagen en voeg deze in.</a:t>
            </a:r>
          </a:p>
        </p:txBody>
      </p:sp>
      <p:pic>
        <p:nvPicPr>
          <p:cNvPr id="6" name="Holland's Got Talent 2013 - Amira Willighagen (9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171450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9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313</TotalTime>
  <Words>380</Words>
  <Application>Microsoft Office PowerPoint</Application>
  <PresentationFormat>Diavoorstelling (4:3)</PresentationFormat>
  <Paragraphs>66</Paragraphs>
  <Slides>11</Slides>
  <Notes>11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Impact</vt:lpstr>
      <vt:lpstr>Times New Roman</vt:lpstr>
      <vt:lpstr>NewsPrint</vt:lpstr>
      <vt:lpstr>Sectorwerkstuk</vt:lpstr>
      <vt:lpstr>        De leerling geeft voor minimaal 5 modules aan wat hij/zij gedaan heeft en wat hij/zij ervan geleerd heeft.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Succes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Acer</dc:creator>
  <cp:lastModifiedBy>Snoeks, TLMW (Dennis) </cp:lastModifiedBy>
  <cp:revision>19</cp:revision>
  <dcterms:created xsi:type="dcterms:W3CDTF">2014-11-20T16:10:47Z</dcterms:created>
  <dcterms:modified xsi:type="dcterms:W3CDTF">2016-12-07T13:42:00Z</dcterms:modified>
</cp:coreProperties>
</file>