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81" r:id="rId1"/>
  </p:sldMasterIdLst>
  <p:notesMasterIdLst>
    <p:notesMasterId r:id="rId14"/>
  </p:notesMasterIdLst>
  <p:sldIdLst>
    <p:sldId id="256" r:id="rId2"/>
    <p:sldId id="257" r:id="rId3"/>
    <p:sldId id="258" r:id="rId4"/>
    <p:sldId id="265" r:id="rId5"/>
    <p:sldId id="267" r:id="rId6"/>
    <p:sldId id="262" r:id="rId7"/>
    <p:sldId id="274" r:id="rId8"/>
    <p:sldId id="275" r:id="rId9"/>
    <p:sldId id="271" r:id="rId10"/>
    <p:sldId id="273" r:id="rId11"/>
    <p:sldId id="259" r:id="rId12"/>
    <p:sldId id="272" r:id="rId13"/>
  </p:sldIdLst>
  <p:sldSz cx="12192000" cy="6858000"/>
  <p:notesSz cx="6794500" cy="9931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34591" autoAdjust="0"/>
    <p:restoredTop sz="86455" autoAdjust="0"/>
  </p:normalViewPr>
  <p:slideViewPr>
    <p:cSldViewPr snapToGrid="0">
      <p:cViewPr varScale="1">
        <p:scale>
          <a:sx n="66" d="100"/>
          <a:sy n="66" d="100"/>
        </p:scale>
        <p:origin x="1032" y="66"/>
      </p:cViewPr>
      <p:guideLst>
        <p:guide orient="horz" pos="2160"/>
        <p:guide pos="3840"/>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44283" cy="498295"/>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48645" y="0"/>
            <a:ext cx="2944283" cy="498295"/>
          </a:xfrm>
          <a:prstGeom prst="rect">
            <a:avLst/>
          </a:prstGeom>
        </p:spPr>
        <p:txBody>
          <a:bodyPr vert="horz" lIns="91440" tIns="45720" rIns="91440" bIns="45720" rtlCol="0"/>
          <a:lstStyle>
            <a:lvl1pPr algn="r">
              <a:defRPr sz="1200"/>
            </a:lvl1pPr>
          </a:lstStyle>
          <a:p>
            <a:fld id="{FD45F264-C58D-45F4-80EB-3727357CF1BB}" type="datetimeFigureOut">
              <a:rPr lang="nl-NL" smtClean="0"/>
              <a:t>14-11-2017</a:t>
            </a:fld>
            <a:endParaRPr lang="nl-NL"/>
          </a:p>
        </p:txBody>
      </p:sp>
      <p:sp>
        <p:nvSpPr>
          <p:cNvPr id="4" name="Tijdelijke aanduiding voor dia-afbeelding 3"/>
          <p:cNvSpPr>
            <a:spLocks noGrp="1" noRot="1" noChangeAspect="1"/>
          </p:cNvSpPr>
          <p:nvPr>
            <p:ph type="sldImg" idx="2"/>
          </p:nvPr>
        </p:nvSpPr>
        <p:spPr>
          <a:xfrm>
            <a:off x="419100" y="1241425"/>
            <a:ext cx="5956300" cy="3351213"/>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79450" y="4779486"/>
            <a:ext cx="5435600" cy="3910489"/>
          </a:xfrm>
          <a:prstGeom prst="rect">
            <a:avLst/>
          </a:prstGeom>
        </p:spPr>
        <p:txBody>
          <a:bodyPr vert="horz" lIns="91440" tIns="45720" rIns="91440" bIns="45720" rtlCol="0"/>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9433107"/>
            <a:ext cx="2944283" cy="498294"/>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48645" y="9433107"/>
            <a:ext cx="2944283" cy="498294"/>
          </a:xfrm>
          <a:prstGeom prst="rect">
            <a:avLst/>
          </a:prstGeom>
        </p:spPr>
        <p:txBody>
          <a:bodyPr vert="horz" lIns="91440" tIns="45720" rIns="91440" bIns="45720" rtlCol="0" anchor="b"/>
          <a:lstStyle>
            <a:lvl1pPr algn="r">
              <a:defRPr sz="1200"/>
            </a:lvl1pPr>
          </a:lstStyle>
          <a:p>
            <a:fld id="{44A6F891-813D-40DC-AF22-AF920EF181D5}" type="slidenum">
              <a:rPr lang="nl-NL" smtClean="0"/>
              <a:t>‹nr.›</a:t>
            </a:fld>
            <a:endParaRPr lang="nl-NL"/>
          </a:p>
        </p:txBody>
      </p:sp>
    </p:spTree>
    <p:extLst>
      <p:ext uri="{BB962C8B-B14F-4D97-AF65-F5344CB8AC3E}">
        <p14:creationId xmlns:p14="http://schemas.microsoft.com/office/powerpoint/2010/main" val="38681123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Argumenteer fouten: verkeerde verbanden</a:t>
            </a:r>
            <a:r>
              <a:rPr lang="nl-NL" baseline="0" dirty="0"/>
              <a:t> leggen, overhaaste generalisatie, cirkel redenatie, beroep op traditie, gebruik maken van je positie</a:t>
            </a:r>
            <a:endParaRPr lang="nl-NL" dirty="0"/>
          </a:p>
        </p:txBody>
      </p:sp>
      <p:sp>
        <p:nvSpPr>
          <p:cNvPr id="4" name="Tijdelijke aanduiding voor dianummer 3"/>
          <p:cNvSpPr>
            <a:spLocks noGrp="1"/>
          </p:cNvSpPr>
          <p:nvPr>
            <p:ph type="sldNum" sz="quarter" idx="10"/>
          </p:nvPr>
        </p:nvSpPr>
        <p:spPr/>
        <p:txBody>
          <a:bodyPr/>
          <a:lstStyle/>
          <a:p>
            <a:fld id="{44A6F891-813D-40DC-AF22-AF920EF181D5}" type="slidenum">
              <a:rPr lang="nl-NL" smtClean="0"/>
              <a:t>2</a:t>
            </a:fld>
            <a:endParaRPr lang="nl-NL"/>
          </a:p>
        </p:txBody>
      </p:sp>
    </p:spTree>
    <p:extLst>
      <p:ext uri="{BB962C8B-B14F-4D97-AF65-F5344CB8AC3E}">
        <p14:creationId xmlns:p14="http://schemas.microsoft.com/office/powerpoint/2010/main" val="129371511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5 studenten lezen hardop voor wat de vijf manieren zijn</a:t>
            </a:r>
          </a:p>
        </p:txBody>
      </p:sp>
      <p:sp>
        <p:nvSpPr>
          <p:cNvPr id="4" name="Tijdelijke aanduiding voor dianummer 3"/>
          <p:cNvSpPr>
            <a:spLocks noGrp="1"/>
          </p:cNvSpPr>
          <p:nvPr>
            <p:ph type="sldNum" sz="quarter" idx="10"/>
          </p:nvPr>
        </p:nvSpPr>
        <p:spPr/>
        <p:txBody>
          <a:bodyPr/>
          <a:lstStyle/>
          <a:p>
            <a:fld id="{44A6F891-813D-40DC-AF22-AF920EF181D5}" type="slidenum">
              <a:rPr lang="nl-NL" smtClean="0"/>
              <a:t>5</a:t>
            </a:fld>
            <a:endParaRPr lang="nl-NL"/>
          </a:p>
        </p:txBody>
      </p:sp>
    </p:spTree>
    <p:extLst>
      <p:ext uri="{BB962C8B-B14F-4D97-AF65-F5344CB8AC3E}">
        <p14:creationId xmlns:p14="http://schemas.microsoft.com/office/powerpoint/2010/main" val="748502825"/>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0"/>
            <a:ext cx="12192000" cy="6858000"/>
            <a:chOff x="0" y="0"/>
            <a:chExt cx="12192000" cy="6858000"/>
          </a:xfrm>
        </p:grpSpPr>
        <p:sp>
          <p:nvSpPr>
            <p:cNvPr id="9" name="Rectangle 8"/>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0"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ctrTitle"/>
          </p:nvPr>
        </p:nvSpPr>
        <p:spPr>
          <a:xfrm>
            <a:off x="1154955" y="2099733"/>
            <a:ext cx="8825658" cy="2677648"/>
          </a:xfrm>
        </p:spPr>
        <p:txBody>
          <a:bodyPr anchor="b"/>
          <a:lstStyle>
            <a:lvl1pPr>
              <a:defRPr sz="5400"/>
            </a:lvl1pPr>
          </a:lstStyle>
          <a:p>
            <a:r>
              <a:rPr lang="nl-NL"/>
              <a:t>Klik om de stijl te bewerken</a:t>
            </a:r>
            <a:endParaRPr lang="en-US"/>
          </a:p>
        </p:txBody>
      </p:sp>
      <p:sp>
        <p:nvSpPr>
          <p:cNvPr id="3" name="Subtitle 2"/>
          <p:cNvSpPr>
            <a:spLocks noGrp="1"/>
          </p:cNvSpPr>
          <p:nvPr>
            <p:ph type="subTitle" idx="1"/>
          </p:nvPr>
        </p:nvSpPr>
        <p:spPr bwMode="gray">
          <a:xfrm>
            <a:off x="1154955" y="4777380"/>
            <a:ext cx="8825658" cy="861420"/>
          </a:xfrm>
        </p:spPr>
        <p:txBody>
          <a:bodyPr anchor="t"/>
          <a:lstStyle>
            <a:lvl1pPr marL="0" indent="0" algn="l">
              <a:buNone/>
              <a:defRPr cap="all">
                <a:solidFill>
                  <a:schemeClr val="accent1">
                    <a:lumMod val="60000"/>
                    <a:lumOff val="4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 om de ondertitelstijl van het model te bewerken</a:t>
            </a:r>
            <a:endParaRPr lang="en-US"/>
          </a:p>
        </p:txBody>
      </p:sp>
      <p:sp>
        <p:nvSpPr>
          <p:cNvPr id="4" name="Date Placeholder 3"/>
          <p:cNvSpPr>
            <a:spLocks noGrp="1"/>
          </p:cNvSpPr>
          <p:nvPr>
            <p:ph type="dt" sz="half" idx="10"/>
          </p:nvPr>
        </p:nvSpPr>
        <p:spPr bwMode="gray">
          <a:xfrm rot="5400000">
            <a:off x="10158984" y="1792224"/>
            <a:ext cx="990599" cy="304799"/>
          </a:xfrm>
        </p:spPr>
        <p:txBody>
          <a:bodyPr anchor="t"/>
          <a:lstStyle>
            <a:lvl1pPr algn="l">
              <a:defRPr b="0" i="0">
                <a:solidFill>
                  <a:schemeClr val="bg1">
                    <a:alpha val="60000"/>
                  </a:schemeClr>
                </a:solidFill>
              </a:defRPr>
            </a:lvl1pPr>
          </a:lstStyle>
          <a:p>
            <a:fld id="{48A87A34-81AB-432B-8DAE-1953F412C126}" type="datetimeFigureOut">
              <a:rPr lang="en-US" smtClean="0"/>
              <a:t>11/14/2017</a:t>
            </a:fld>
            <a:endParaRPr lang="en-US"/>
          </a:p>
        </p:txBody>
      </p:sp>
      <p:sp>
        <p:nvSpPr>
          <p:cNvPr id="5" name="Footer Placeholder 4"/>
          <p:cNvSpPr>
            <a:spLocks noGrp="1"/>
          </p:cNvSpPr>
          <p:nvPr>
            <p:ph type="ftr" sz="quarter" idx="11"/>
          </p:nvPr>
        </p:nvSpPr>
        <p:spPr bwMode="gray">
          <a:xfrm rot="5400000">
            <a:off x="8951976" y="3227832"/>
            <a:ext cx="3859795" cy="304801"/>
          </a:xfrm>
        </p:spPr>
        <p:txBody>
          <a:bodyPr/>
          <a:lstStyle>
            <a:lvl1pPr>
              <a:defRPr b="0" i="0">
                <a:solidFill>
                  <a:schemeClr val="bg1">
                    <a:alpha val="60000"/>
                  </a:schemeClr>
                </a:solidFill>
              </a:defRPr>
            </a:lvl1pPr>
          </a:lstStyle>
          <a:p>
            <a:endParaRPr lang="en-US"/>
          </a:p>
        </p:txBody>
      </p:sp>
      <p:sp>
        <p:nvSpPr>
          <p:cNvPr id="11" name="Rectangle 10"/>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12" name="Slide Number Placeholder 5"/>
          <p:cNvSpPr>
            <a:spLocks noGrp="1"/>
          </p:cNvSpPr>
          <p:nvPr>
            <p:ph type="sldNum" sz="quarter" idx="12"/>
          </p:nvPr>
        </p:nvSpPr>
        <p:spPr>
          <a:xfrm>
            <a:off x="10352540" y="295729"/>
            <a:ext cx="838199" cy="767687"/>
          </a:xfrm>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46755178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sche afbeelding met bijschrift">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3" name="Rectangle 12"/>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7" name="Oval 16"/>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Oval 20"/>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4" name="Freeform 5"/>
            <p:cNvSpPr/>
            <p:nvPr/>
          </p:nvSpPr>
          <p:spPr bwMode="gray">
            <a:xfrm rot="10371525">
              <a:off x="263767" y="4438254"/>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1" name="Freeform 5"/>
            <p:cNvSpPr/>
            <p:nvPr/>
          </p:nvSpPr>
          <p:spPr bwMode="gray">
            <a:xfrm rot="10800000">
              <a:off x="459506" y="321130"/>
              <a:ext cx="11277600" cy="4533900"/>
            </a:xfrm>
            <a:custGeom>
              <a:avLst/>
              <a:gdLst/>
              <a:ahLst/>
              <a:cxnLst/>
              <a:rect l="0" t="0" r="r" b="b"/>
              <a:pathLst>
                <a:path w="7104" h="2856">
                  <a:moveTo>
                    <a:pt x="0" y="0"/>
                  </a:moveTo>
                  <a:lnTo>
                    <a:pt x="0" y="2856"/>
                  </a:lnTo>
                  <a:lnTo>
                    <a:pt x="7104" y="2856"/>
                  </a:lnTo>
                  <a:lnTo>
                    <a:pt x="7104" y="1"/>
                  </a:lnTo>
                  <a:lnTo>
                    <a:pt x="7104" y="1"/>
                  </a:lnTo>
                  <a:lnTo>
                    <a:pt x="6943" y="26"/>
                  </a:lnTo>
                  <a:lnTo>
                    <a:pt x="6782" y="50"/>
                  </a:lnTo>
                  <a:lnTo>
                    <a:pt x="6621" y="73"/>
                  </a:lnTo>
                  <a:lnTo>
                    <a:pt x="6459" y="93"/>
                  </a:lnTo>
                  <a:lnTo>
                    <a:pt x="6298" y="113"/>
                  </a:lnTo>
                  <a:lnTo>
                    <a:pt x="6136" y="132"/>
                  </a:lnTo>
                  <a:lnTo>
                    <a:pt x="5976" y="148"/>
                  </a:lnTo>
                  <a:lnTo>
                    <a:pt x="5814" y="163"/>
                  </a:lnTo>
                  <a:lnTo>
                    <a:pt x="5653" y="177"/>
                  </a:lnTo>
                  <a:lnTo>
                    <a:pt x="5494" y="189"/>
                  </a:lnTo>
                  <a:lnTo>
                    <a:pt x="5334" y="201"/>
                  </a:lnTo>
                  <a:lnTo>
                    <a:pt x="5175" y="211"/>
                  </a:lnTo>
                  <a:lnTo>
                    <a:pt x="5017" y="219"/>
                  </a:lnTo>
                  <a:lnTo>
                    <a:pt x="4859" y="227"/>
                  </a:lnTo>
                  <a:lnTo>
                    <a:pt x="4703" y="234"/>
                  </a:lnTo>
                  <a:lnTo>
                    <a:pt x="4548" y="239"/>
                  </a:lnTo>
                  <a:lnTo>
                    <a:pt x="4393" y="243"/>
                  </a:lnTo>
                  <a:lnTo>
                    <a:pt x="4240" y="247"/>
                  </a:lnTo>
                  <a:lnTo>
                    <a:pt x="4088" y="249"/>
                  </a:lnTo>
                  <a:lnTo>
                    <a:pt x="3937" y="251"/>
                  </a:lnTo>
                  <a:lnTo>
                    <a:pt x="3788" y="252"/>
                  </a:lnTo>
                  <a:lnTo>
                    <a:pt x="3640" y="251"/>
                  </a:lnTo>
                  <a:lnTo>
                    <a:pt x="3494" y="251"/>
                  </a:lnTo>
                  <a:lnTo>
                    <a:pt x="3349" y="249"/>
                  </a:lnTo>
                  <a:lnTo>
                    <a:pt x="3207" y="246"/>
                  </a:lnTo>
                  <a:lnTo>
                    <a:pt x="3066" y="243"/>
                  </a:lnTo>
                  <a:lnTo>
                    <a:pt x="2928" y="240"/>
                  </a:lnTo>
                  <a:lnTo>
                    <a:pt x="2791" y="235"/>
                  </a:lnTo>
                  <a:lnTo>
                    <a:pt x="2656" y="230"/>
                  </a:lnTo>
                  <a:lnTo>
                    <a:pt x="2524" y="225"/>
                  </a:lnTo>
                  <a:lnTo>
                    <a:pt x="2266" y="212"/>
                  </a:lnTo>
                  <a:lnTo>
                    <a:pt x="2019" y="198"/>
                  </a:lnTo>
                  <a:lnTo>
                    <a:pt x="1782" y="183"/>
                  </a:lnTo>
                  <a:lnTo>
                    <a:pt x="1557" y="167"/>
                  </a:lnTo>
                  <a:lnTo>
                    <a:pt x="1343" y="150"/>
                  </a:lnTo>
                  <a:lnTo>
                    <a:pt x="1144" y="132"/>
                  </a:lnTo>
                  <a:lnTo>
                    <a:pt x="957" y="114"/>
                  </a:lnTo>
                  <a:lnTo>
                    <a:pt x="785" y="96"/>
                  </a:lnTo>
                  <a:lnTo>
                    <a:pt x="627" y="79"/>
                  </a:lnTo>
                  <a:lnTo>
                    <a:pt x="487" y="63"/>
                  </a:lnTo>
                  <a:lnTo>
                    <a:pt x="361" y="48"/>
                  </a:lnTo>
                  <a:lnTo>
                    <a:pt x="254" y="35"/>
                  </a:lnTo>
                  <a:lnTo>
                    <a:pt x="165" y="23"/>
                  </a:lnTo>
                  <a:lnTo>
                    <a:pt x="42" y="6"/>
                  </a:lnTo>
                  <a:lnTo>
                    <a:pt x="0" y="0"/>
                  </a:lnTo>
                  <a:lnTo>
                    <a:pt x="0" y="0"/>
                  </a:lnTo>
                  <a:close/>
                </a:path>
              </a:pathLst>
            </a:custGeom>
            <a:solidFill>
              <a:schemeClr val="bg1"/>
            </a:solidFill>
            <a:ln>
              <a:noFill/>
            </a:ln>
          </p:spPr>
        </p:sp>
        <p:sp>
          <p:nvSpPr>
            <p:cNvPr id="15"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4" y="4969927"/>
            <a:ext cx="8825659" cy="566738"/>
          </a:xfrm>
        </p:spPr>
        <p:txBody>
          <a:bodyPr anchor="b">
            <a:normAutofit/>
          </a:bodyPr>
          <a:lstStyle>
            <a:lvl1pPr algn="l">
              <a:defRPr sz="2400" b="0"/>
            </a:lvl1pPr>
          </a:lstStyle>
          <a:p>
            <a:r>
              <a:rPr lang="nl-NL"/>
              <a:t>Klik om de stijl te bewerken</a:t>
            </a:r>
            <a:endParaRPr lang="en-US"/>
          </a:p>
        </p:txBody>
      </p:sp>
      <p:sp>
        <p:nvSpPr>
          <p:cNvPr id="3" name="Picture Placeholder 2"/>
          <p:cNvSpPr>
            <a:spLocks noGrp="1" noChangeAspect="1"/>
          </p:cNvSpPr>
          <p:nvPr>
            <p:ph type="pic" idx="1"/>
          </p:nvPr>
        </p:nvSpPr>
        <p:spPr>
          <a:xfrm>
            <a:off x="1154954" y="685800"/>
            <a:ext cx="8825659" cy="3429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a:p>
        </p:txBody>
      </p:sp>
      <p:sp>
        <p:nvSpPr>
          <p:cNvPr id="4" name="Text Placeholder 3"/>
          <p:cNvSpPr>
            <a:spLocks noGrp="1"/>
          </p:cNvSpPr>
          <p:nvPr>
            <p:ph type="body" sz="half" idx="2"/>
          </p:nvPr>
        </p:nvSpPr>
        <p:spPr>
          <a:xfrm>
            <a:off x="1154954" y="5536665"/>
            <a:ext cx="8825658" cy="493712"/>
          </a:xfrm>
        </p:spPr>
        <p:txBody>
          <a:bodyPr>
            <a:normAutofit/>
          </a:bodyPr>
          <a:lstStyle>
            <a:lvl1pPr marL="0" indent="0">
              <a:buNone/>
              <a:defRPr sz="1200">
                <a:solidFill>
                  <a:schemeClr val="accent1">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5" name="Date Placeholder 4"/>
          <p:cNvSpPr>
            <a:spLocks noGrp="1"/>
          </p:cNvSpPr>
          <p:nvPr>
            <p:ph type="dt" sz="half" idx="10"/>
          </p:nvPr>
        </p:nvSpPr>
        <p:spPr/>
        <p:txBody>
          <a:bodyPr/>
          <a:lstStyle/>
          <a:p>
            <a:fld id="{48A87A34-81AB-432B-8DAE-1953F412C126}" type="datetimeFigureOut">
              <a:rPr lang="en-US" smtClean="0"/>
              <a:pPr/>
              <a:t>11/14/2017</a:t>
            </a:fld>
            <a:endParaRPr lang="en-US"/>
          </a:p>
        </p:txBody>
      </p:sp>
      <p:sp>
        <p:nvSpPr>
          <p:cNvPr id="6" name="Footer Placeholder 5"/>
          <p:cNvSpPr>
            <a:spLocks noGrp="1"/>
          </p:cNvSpPr>
          <p:nvPr>
            <p:ph type="ftr" sz="quarter" idx="11"/>
          </p:nvPr>
        </p:nvSpPr>
        <p:spPr/>
        <p:txBody>
          <a:bodyPr/>
          <a:lstStyle/>
          <a:p>
            <a:endParaRPr lang="en-US"/>
          </a:p>
        </p:txBody>
      </p:sp>
      <p:sp>
        <p:nvSpPr>
          <p:cNvPr id="16" name="Rectangle 15"/>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6"/>
          <p:cNvSpPr>
            <a:spLocks noGrp="1"/>
          </p:cNvSpPr>
          <p:nvPr>
            <p:ph type="sldNum" sz="quarter" idx="12"/>
          </p:nvPr>
        </p:nvSpPr>
        <p:spPr/>
        <p:txBody>
          <a:bodyPr/>
          <a:lstStyle/>
          <a:p>
            <a:fld id="{6D22F896-40B5-4ADD-8801-0D06FADFA095}" type="slidenum">
              <a:rPr lang="en-US" smtClean="0"/>
              <a:pPr/>
              <a:t>‹nr.›</a:t>
            </a:fld>
            <a:endParaRPr lang="en-US"/>
          </a:p>
        </p:txBody>
      </p:sp>
    </p:spTree>
    <p:extLst>
      <p:ext uri="{BB962C8B-B14F-4D97-AF65-F5344CB8AC3E}">
        <p14:creationId xmlns:p14="http://schemas.microsoft.com/office/powerpoint/2010/main" val="38702157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preserve="1">
  <p:cSld name="Titel en bijschrift">
    <p:spTree>
      <p:nvGrpSpPr>
        <p:cNvPr id="1" name=""/>
        <p:cNvGrpSpPr/>
        <p:nvPr/>
      </p:nvGrpSpPr>
      <p:grpSpPr>
        <a:xfrm>
          <a:off x="0" y="0"/>
          <a:ext cx="0" cy="0"/>
          <a:chOff x="0" y="0"/>
          <a:chExt cx="0" cy="0"/>
        </a:xfrm>
      </p:grpSpPr>
      <p:grpSp>
        <p:nvGrpSpPr>
          <p:cNvPr id="7" name="Group 6"/>
          <p:cNvGrpSpPr/>
          <p:nvPr/>
        </p:nvGrpSpPr>
        <p:grpSpPr>
          <a:xfrm>
            <a:off x="0" y="0"/>
            <a:ext cx="12192000" cy="6858000"/>
            <a:chOff x="0" y="0"/>
            <a:chExt cx="12192000" cy="6858000"/>
          </a:xfrm>
        </p:grpSpPr>
        <p:sp>
          <p:nvSpPr>
            <p:cNvPr id="11" name="Rectangle 10"/>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4" name="Oval 13"/>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5" name="Freeform 5"/>
            <p:cNvSpPr/>
            <p:nvPr/>
          </p:nvSpPr>
          <p:spPr bwMode="gray">
            <a:xfrm rot="21010068">
              <a:off x="8490951" y="2714874"/>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7" name="Freeform 5"/>
            <p:cNvSpPr/>
            <p:nvPr/>
          </p:nvSpPr>
          <p:spPr bwMode="gray">
            <a:xfrm>
              <a:off x="455612" y="2801319"/>
              <a:ext cx="11277600" cy="3602637"/>
            </a:xfrm>
            <a:custGeom>
              <a:avLst/>
              <a:gdLst/>
              <a:ahLst/>
              <a:cxnLst/>
              <a:rect l="l" t="t" r="r" b="b"/>
              <a:pathLst>
                <a:path w="10000" h="7946">
                  <a:moveTo>
                    <a:pt x="0" y="0"/>
                  </a:moveTo>
                  <a:lnTo>
                    <a:pt x="0" y="7945"/>
                  </a:lnTo>
                  <a:lnTo>
                    <a:pt x="10000" y="7946"/>
                  </a:lnTo>
                  <a:lnTo>
                    <a:pt x="10000" y="4"/>
                  </a:lnTo>
                  <a:lnTo>
                    <a:pt x="10000" y="4"/>
                  </a:lnTo>
                  <a:lnTo>
                    <a:pt x="9773" y="91"/>
                  </a:lnTo>
                  <a:lnTo>
                    <a:pt x="9547" y="175"/>
                  </a:lnTo>
                  <a:lnTo>
                    <a:pt x="9320" y="256"/>
                  </a:lnTo>
                  <a:lnTo>
                    <a:pt x="9092" y="326"/>
                  </a:lnTo>
                  <a:lnTo>
                    <a:pt x="8865" y="396"/>
                  </a:lnTo>
                  <a:lnTo>
                    <a:pt x="8637" y="462"/>
                  </a:lnTo>
                  <a:lnTo>
                    <a:pt x="8412" y="518"/>
                  </a:lnTo>
                  <a:lnTo>
                    <a:pt x="8184" y="571"/>
                  </a:lnTo>
                  <a:lnTo>
                    <a:pt x="7957" y="620"/>
                  </a:lnTo>
                  <a:lnTo>
                    <a:pt x="7734" y="662"/>
                  </a:lnTo>
                  <a:lnTo>
                    <a:pt x="7508" y="704"/>
                  </a:lnTo>
                  <a:lnTo>
                    <a:pt x="7285" y="739"/>
                  </a:lnTo>
                  <a:lnTo>
                    <a:pt x="7062" y="767"/>
                  </a:lnTo>
                  <a:lnTo>
                    <a:pt x="6840" y="795"/>
                  </a:lnTo>
                  <a:lnTo>
                    <a:pt x="6620" y="819"/>
                  </a:lnTo>
                  <a:lnTo>
                    <a:pt x="6402" y="837"/>
                  </a:lnTo>
                  <a:lnTo>
                    <a:pt x="6184" y="851"/>
                  </a:lnTo>
                  <a:lnTo>
                    <a:pt x="5968" y="865"/>
                  </a:lnTo>
                  <a:lnTo>
                    <a:pt x="5755" y="872"/>
                  </a:lnTo>
                  <a:lnTo>
                    <a:pt x="5542" y="879"/>
                  </a:lnTo>
                  <a:lnTo>
                    <a:pt x="5332" y="882"/>
                  </a:lnTo>
                  <a:lnTo>
                    <a:pt x="5124" y="879"/>
                  </a:lnTo>
                  <a:lnTo>
                    <a:pt x="4918" y="879"/>
                  </a:lnTo>
                  <a:lnTo>
                    <a:pt x="4714" y="872"/>
                  </a:lnTo>
                  <a:lnTo>
                    <a:pt x="4514" y="861"/>
                  </a:lnTo>
                  <a:lnTo>
                    <a:pt x="4316" y="851"/>
                  </a:lnTo>
                  <a:lnTo>
                    <a:pt x="4122" y="840"/>
                  </a:lnTo>
                  <a:lnTo>
                    <a:pt x="3929" y="823"/>
                  </a:lnTo>
                  <a:lnTo>
                    <a:pt x="3739" y="805"/>
                  </a:lnTo>
                  <a:lnTo>
                    <a:pt x="3553" y="788"/>
                  </a:lnTo>
                  <a:lnTo>
                    <a:pt x="3190" y="742"/>
                  </a:lnTo>
                  <a:lnTo>
                    <a:pt x="2842" y="693"/>
                  </a:lnTo>
                  <a:lnTo>
                    <a:pt x="2508" y="641"/>
                  </a:lnTo>
                  <a:lnTo>
                    <a:pt x="2192" y="585"/>
                  </a:lnTo>
                  <a:lnTo>
                    <a:pt x="1890" y="525"/>
                  </a:lnTo>
                  <a:lnTo>
                    <a:pt x="1610" y="462"/>
                  </a:lnTo>
                  <a:lnTo>
                    <a:pt x="1347" y="399"/>
                  </a:lnTo>
                  <a:lnTo>
                    <a:pt x="1105" y="336"/>
                  </a:lnTo>
                  <a:lnTo>
                    <a:pt x="883" y="277"/>
                  </a:lnTo>
                  <a:lnTo>
                    <a:pt x="686" y="221"/>
                  </a:lnTo>
                  <a:lnTo>
                    <a:pt x="508" y="168"/>
                  </a:lnTo>
                  <a:lnTo>
                    <a:pt x="358" y="123"/>
                  </a:lnTo>
                  <a:lnTo>
                    <a:pt x="232" y="81"/>
                  </a:lnTo>
                  <a:lnTo>
                    <a:pt x="59" y="21"/>
                  </a:lnTo>
                  <a:lnTo>
                    <a:pt x="0" y="0"/>
                  </a:lnTo>
                  <a:lnTo>
                    <a:pt x="0" y="0"/>
                  </a:lnTo>
                  <a:close/>
                </a:path>
              </a:pathLst>
            </a:custGeom>
            <a:solidFill>
              <a:schemeClr val="bg1"/>
            </a:solidFill>
            <a:ln>
              <a:noFill/>
            </a:ln>
          </p:spPr>
        </p:sp>
        <p:sp>
          <p:nvSpPr>
            <p:cNvPr id="12"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48798" y="1063417"/>
            <a:ext cx="8831816" cy="1372986"/>
          </a:xfrm>
        </p:spPr>
        <p:txBody>
          <a:bodyPr/>
          <a:lstStyle>
            <a:lvl1pPr>
              <a:defRPr sz="4000"/>
            </a:lvl1pPr>
          </a:lstStyle>
          <a:p>
            <a:r>
              <a:rPr lang="nl-NL"/>
              <a:t>Klik om de stijl te bewerken</a:t>
            </a:r>
            <a:endParaRPr lang="en-US"/>
          </a:p>
        </p:txBody>
      </p:sp>
      <p:sp>
        <p:nvSpPr>
          <p:cNvPr id="8" name="Text Placeholder 3"/>
          <p:cNvSpPr>
            <a:spLocks noGrp="1"/>
          </p:cNvSpPr>
          <p:nvPr>
            <p:ph type="body" sz="half" idx="2"/>
          </p:nvPr>
        </p:nvSpPr>
        <p:spPr>
          <a:xfrm>
            <a:off x="1154954" y="3543300"/>
            <a:ext cx="8825659" cy="2476500"/>
          </a:xfrm>
        </p:spPr>
        <p:txBody>
          <a:bodyPr anchor="ctr">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4" name="Date Placeholder 3"/>
          <p:cNvSpPr>
            <a:spLocks noGrp="1"/>
          </p:cNvSpPr>
          <p:nvPr>
            <p:ph type="dt" sz="half" idx="10"/>
          </p:nvPr>
        </p:nvSpPr>
        <p:spPr/>
        <p:txBody>
          <a:bodyPr/>
          <a:lstStyle/>
          <a:p>
            <a:fld id="{48A87A34-81AB-432B-8DAE-1953F412C126}" type="datetimeFigureOut">
              <a:rPr lang="en-US" smtClean="0"/>
              <a:pPr/>
              <a:t>11/14/2017</a:t>
            </a:fld>
            <a:endParaRPr lang="en-US"/>
          </a:p>
        </p:txBody>
      </p:sp>
      <p:sp>
        <p:nvSpPr>
          <p:cNvPr id="5" name="Footer Placeholder 4"/>
          <p:cNvSpPr>
            <a:spLocks noGrp="1"/>
          </p:cNvSpPr>
          <p:nvPr>
            <p:ph type="ftr" sz="quarter" idx="11"/>
          </p:nvPr>
        </p:nvSpPr>
        <p:spPr/>
        <p:txBody>
          <a:bodyPr/>
          <a:lstStyle/>
          <a:p>
            <a:endParaRPr lang="en-US"/>
          </a:p>
        </p:txBody>
      </p:sp>
      <p:sp>
        <p:nvSpPr>
          <p:cNvPr id="13" name="Rectangle 12"/>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6D22F896-40B5-4ADD-8801-0D06FADFA095}" type="slidenum">
              <a:rPr lang="en-US" smtClean="0"/>
              <a:pPr/>
              <a:t>‹nr.›</a:t>
            </a:fld>
            <a:endParaRPr lang="en-US"/>
          </a:p>
        </p:txBody>
      </p:sp>
    </p:spTree>
    <p:extLst>
      <p:ext uri="{BB962C8B-B14F-4D97-AF65-F5344CB8AC3E}">
        <p14:creationId xmlns:p14="http://schemas.microsoft.com/office/powerpoint/2010/main" val="332641959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preserve="1">
  <p:cSld name="Citeraat met bijschrift">
    <p:spTree>
      <p:nvGrpSpPr>
        <p:cNvPr id="1" name=""/>
        <p:cNvGrpSpPr/>
        <p:nvPr/>
      </p:nvGrpSpPr>
      <p:grpSpPr>
        <a:xfrm>
          <a:off x="0" y="0"/>
          <a:ext cx="0" cy="0"/>
          <a:chOff x="0" y="0"/>
          <a:chExt cx="0" cy="0"/>
        </a:xfrm>
      </p:grpSpPr>
      <p:grpSp>
        <p:nvGrpSpPr>
          <p:cNvPr id="3" name="Group 2"/>
          <p:cNvGrpSpPr/>
          <p:nvPr/>
        </p:nvGrpSpPr>
        <p:grpSpPr>
          <a:xfrm>
            <a:off x="0" y="0"/>
            <a:ext cx="12192000" cy="6858000"/>
            <a:chOff x="0" y="0"/>
            <a:chExt cx="12192000" cy="6858000"/>
          </a:xfrm>
        </p:grpSpPr>
        <p:sp>
          <p:nvSpPr>
            <p:cNvPr id="17" name="Rectangle 16"/>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20" name="Oval 19"/>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2" name="Oval 21"/>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3" name="Oval 22"/>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4" name="Oval 23"/>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5" name="Oval 24"/>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Freeform 5"/>
            <p:cNvSpPr/>
            <p:nvPr/>
          </p:nvSpPr>
          <p:spPr bwMode="gray">
            <a:xfrm rot="21010068">
              <a:off x="8490951" y="4185117"/>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2" name="Freeform 5"/>
            <p:cNvSpPr/>
            <p:nvPr/>
          </p:nvSpPr>
          <p:spPr bwMode="gray">
            <a:xfrm>
              <a:off x="455612" y="4241801"/>
              <a:ext cx="11277600" cy="2337161"/>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8"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16" name="TextBox 15"/>
          <p:cNvSpPr txBox="1"/>
          <p:nvPr/>
        </p:nvSpPr>
        <p:spPr bwMode="gray">
          <a:xfrm>
            <a:off x="881566" y="607336"/>
            <a:ext cx="801912" cy="1569660"/>
          </a:xfrm>
          <a:prstGeom prst="rect">
            <a:avLst/>
          </a:prstGeom>
          <a:noFill/>
        </p:spPr>
        <p:txBody>
          <a:bodyPr wrap="square" rtlCol="0">
            <a:spAutoFit/>
          </a:bodyPr>
          <a:lstStyle/>
          <a:p>
            <a:pPr algn="r"/>
            <a:r>
              <a:rPr lang="en-US" sz="9600" b="0" i="0">
                <a:solidFill>
                  <a:schemeClr val="accent1">
                    <a:lumMod val="60000"/>
                    <a:lumOff val="40000"/>
                  </a:schemeClr>
                </a:solidFill>
                <a:latin typeface="Arial"/>
                <a:cs typeface="Arial"/>
              </a:rPr>
              <a:t>“</a:t>
            </a:r>
          </a:p>
        </p:txBody>
      </p:sp>
      <p:sp>
        <p:nvSpPr>
          <p:cNvPr id="13" name="TextBox 12"/>
          <p:cNvSpPr txBox="1"/>
          <p:nvPr/>
        </p:nvSpPr>
        <p:spPr bwMode="gray">
          <a:xfrm>
            <a:off x="9884458" y="2613787"/>
            <a:ext cx="652763" cy="1569660"/>
          </a:xfrm>
          <a:prstGeom prst="rect">
            <a:avLst/>
          </a:prstGeom>
          <a:noFill/>
        </p:spPr>
        <p:txBody>
          <a:bodyPr wrap="square" rtlCol="0">
            <a:spAutoFit/>
          </a:bodyPr>
          <a:lstStyle/>
          <a:p>
            <a:pPr algn="r"/>
            <a:r>
              <a:rPr lang="en-US" sz="9600" b="0" i="0">
                <a:solidFill>
                  <a:schemeClr val="accent1">
                    <a:lumMod val="60000"/>
                    <a:lumOff val="40000"/>
                  </a:schemeClr>
                </a:solidFill>
                <a:latin typeface="Arial"/>
                <a:cs typeface="Arial"/>
              </a:rPr>
              <a:t>”</a:t>
            </a:r>
          </a:p>
        </p:txBody>
      </p:sp>
      <p:sp>
        <p:nvSpPr>
          <p:cNvPr id="2" name="Title 1"/>
          <p:cNvSpPr>
            <a:spLocks noGrp="1"/>
          </p:cNvSpPr>
          <p:nvPr>
            <p:ph type="title"/>
          </p:nvPr>
        </p:nvSpPr>
        <p:spPr>
          <a:xfrm>
            <a:off x="1581878" y="982134"/>
            <a:ext cx="8453906" cy="2696632"/>
          </a:xfrm>
        </p:spPr>
        <p:txBody>
          <a:bodyPr/>
          <a:lstStyle>
            <a:lvl1pPr>
              <a:defRPr sz="4000"/>
            </a:lvl1pPr>
          </a:lstStyle>
          <a:p>
            <a:r>
              <a:rPr lang="nl-NL"/>
              <a:t>Klik om de stijl te bewerken</a:t>
            </a:r>
            <a:endParaRPr lang="en-US"/>
          </a:p>
        </p:txBody>
      </p:sp>
      <p:sp>
        <p:nvSpPr>
          <p:cNvPr id="14" name="Text Placeholder 3"/>
          <p:cNvSpPr>
            <a:spLocks noGrp="1"/>
          </p:cNvSpPr>
          <p:nvPr>
            <p:ph type="body" sz="half" idx="13"/>
          </p:nvPr>
        </p:nvSpPr>
        <p:spPr bwMode="gray">
          <a:xfrm>
            <a:off x="1945945" y="3678766"/>
            <a:ext cx="7731219" cy="342174"/>
          </a:xfrm>
        </p:spPr>
        <p:txBody>
          <a:bodyPr anchor="t">
            <a:normAutofit/>
          </a:bodyPr>
          <a:lstStyle>
            <a:lvl1pPr marL="0" indent="0">
              <a:buNone/>
              <a:defRPr lang="en-US" sz="1400" b="0" i="0" kern="1200" cap="small" dirty="0">
                <a:solidFill>
                  <a:schemeClr val="accent1">
                    <a:lumMod val="60000"/>
                    <a:lumOff val="40000"/>
                  </a:schemeClr>
                </a:solidFill>
                <a:latin typeface="+mn-lt"/>
                <a:ea typeface="+mn-ea"/>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10" name="Text Placeholder 3"/>
          <p:cNvSpPr>
            <a:spLocks noGrp="1"/>
          </p:cNvSpPr>
          <p:nvPr>
            <p:ph type="body" sz="half" idx="2"/>
          </p:nvPr>
        </p:nvSpPr>
        <p:spPr>
          <a:xfrm>
            <a:off x="1154954" y="5029199"/>
            <a:ext cx="9244897" cy="997857"/>
          </a:xfrm>
        </p:spPr>
        <p:txBody>
          <a:bodyPr anchor="ctr">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4" name="Date Placeholder 3"/>
          <p:cNvSpPr>
            <a:spLocks noGrp="1"/>
          </p:cNvSpPr>
          <p:nvPr>
            <p:ph type="dt" sz="half" idx="10"/>
          </p:nvPr>
        </p:nvSpPr>
        <p:spPr/>
        <p:txBody>
          <a:bodyPr/>
          <a:lstStyle/>
          <a:p>
            <a:fld id="{48A87A34-81AB-432B-8DAE-1953F412C126}" type="datetimeFigureOut">
              <a:rPr lang="en-US" smtClean="0"/>
              <a:pPr/>
              <a:t>11/14/2017</a:t>
            </a:fld>
            <a:endParaRPr lang="en-US"/>
          </a:p>
        </p:txBody>
      </p:sp>
      <p:sp>
        <p:nvSpPr>
          <p:cNvPr id="5" name="Footer Placeholder 4"/>
          <p:cNvSpPr>
            <a:spLocks noGrp="1"/>
          </p:cNvSpPr>
          <p:nvPr>
            <p:ph type="ftr" sz="quarter" idx="11"/>
          </p:nvPr>
        </p:nvSpPr>
        <p:spPr/>
        <p:txBody>
          <a:bodyPr/>
          <a:lstStyle/>
          <a:p>
            <a:endParaRPr lang="en-US"/>
          </a:p>
        </p:txBody>
      </p:sp>
      <p:sp>
        <p:nvSpPr>
          <p:cNvPr id="19" name="Rectangle 18"/>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6D22F896-40B5-4ADD-8801-0D06FADFA095}" type="slidenum">
              <a:rPr lang="en-US" smtClean="0"/>
              <a:pPr/>
              <a:t>‹nr.›</a:t>
            </a:fld>
            <a:endParaRPr lang="en-US"/>
          </a:p>
        </p:txBody>
      </p:sp>
    </p:spTree>
    <p:extLst>
      <p:ext uri="{BB962C8B-B14F-4D97-AF65-F5344CB8AC3E}">
        <p14:creationId xmlns:p14="http://schemas.microsoft.com/office/powerpoint/2010/main" val="409340642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preserve="1">
  <p:cSld name="Naamkaartje">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1" name="Rectangle 10"/>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5" name="Oval 14"/>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3" name="Freeform 5"/>
            <p:cNvSpPr/>
            <p:nvPr/>
          </p:nvSpPr>
          <p:spPr bwMode="gray">
            <a:xfrm rot="21010068">
              <a:off x="8490951" y="4193583"/>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8" name="Freeform 5"/>
            <p:cNvSpPr/>
            <p:nvPr/>
          </p:nvSpPr>
          <p:spPr bwMode="gray">
            <a:xfrm>
              <a:off x="455612" y="4241801"/>
              <a:ext cx="11277600" cy="2337161"/>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2"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4" y="2370667"/>
            <a:ext cx="8825660" cy="1822514"/>
          </a:xfrm>
        </p:spPr>
        <p:txBody>
          <a:bodyPr anchor="b"/>
          <a:lstStyle>
            <a:lvl1pPr algn="l">
              <a:defRPr sz="4000" b="0" cap="none"/>
            </a:lvl1pPr>
          </a:lstStyle>
          <a:p>
            <a:r>
              <a:rPr lang="nl-NL"/>
              <a:t>Klik om de stijl te bewerken</a:t>
            </a:r>
            <a:endParaRPr lang="en-US"/>
          </a:p>
        </p:txBody>
      </p:sp>
      <p:sp>
        <p:nvSpPr>
          <p:cNvPr id="3" name="Text Placeholder 2"/>
          <p:cNvSpPr>
            <a:spLocks noGrp="1"/>
          </p:cNvSpPr>
          <p:nvPr>
            <p:ph type="body" idx="1"/>
          </p:nvPr>
        </p:nvSpPr>
        <p:spPr>
          <a:xfrm>
            <a:off x="1154954" y="5024967"/>
            <a:ext cx="8825659" cy="860400"/>
          </a:xfrm>
        </p:spPr>
        <p:txBody>
          <a:bodyPr anchor="t"/>
          <a:lstStyle>
            <a:lvl1pPr marL="0" indent="0" algn="l">
              <a:buNone/>
              <a:defRPr sz="2000" cap="none">
                <a:solidFill>
                  <a:schemeClr val="accent1">
                    <a:lumMod val="60000"/>
                    <a:lumOff val="4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48A87A34-81AB-432B-8DAE-1953F412C126}" type="datetimeFigureOut">
              <a:rPr lang="en-US" smtClean="0"/>
              <a:pPr/>
              <a:t>11/14/2017</a:t>
            </a:fld>
            <a:endParaRPr lang="en-US"/>
          </a:p>
        </p:txBody>
      </p:sp>
      <p:sp>
        <p:nvSpPr>
          <p:cNvPr id="5" name="Footer Placeholder 4"/>
          <p:cNvSpPr>
            <a:spLocks noGrp="1"/>
          </p:cNvSpPr>
          <p:nvPr>
            <p:ph type="ftr" sz="quarter" idx="11"/>
          </p:nvPr>
        </p:nvSpPr>
        <p:spPr/>
        <p:txBody>
          <a:bodyPr/>
          <a:lstStyle/>
          <a:p>
            <a:endParaRPr lang="en-US"/>
          </a:p>
        </p:txBody>
      </p:sp>
      <p:sp>
        <p:nvSpPr>
          <p:cNvPr id="14" name="Rectangle 13"/>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6D22F896-40B5-4ADD-8801-0D06FADFA095}" type="slidenum">
              <a:rPr lang="en-US" smtClean="0"/>
              <a:pPr/>
              <a:t>‹nr.›</a:t>
            </a:fld>
            <a:endParaRPr lang="en-US"/>
          </a:p>
        </p:txBody>
      </p:sp>
    </p:spTree>
    <p:extLst>
      <p:ext uri="{BB962C8B-B14F-4D97-AF65-F5344CB8AC3E}">
        <p14:creationId xmlns:p14="http://schemas.microsoft.com/office/powerpoint/2010/main" val="422568476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kolommen">
    <p:spTree>
      <p:nvGrpSpPr>
        <p:cNvPr id="1" name=""/>
        <p:cNvGrpSpPr/>
        <p:nvPr/>
      </p:nvGrpSpPr>
      <p:grpSpPr>
        <a:xfrm>
          <a:off x="0" y="0"/>
          <a:ext cx="0" cy="0"/>
          <a:chOff x="0" y="0"/>
          <a:chExt cx="0" cy="0"/>
        </a:xfrm>
      </p:grpSpPr>
      <p:sp>
        <p:nvSpPr>
          <p:cNvPr id="2" name="Title 1"/>
          <p:cNvSpPr>
            <a:spLocks noGrp="1"/>
          </p:cNvSpPr>
          <p:nvPr>
            <p:ph type="title"/>
          </p:nvPr>
        </p:nvSpPr>
        <p:spPr>
          <a:xfrm>
            <a:off x="1154954" y="973668"/>
            <a:ext cx="8825659" cy="706964"/>
          </a:xfrm>
        </p:spPr>
        <p:txBody>
          <a:bodyPr/>
          <a:lstStyle>
            <a:lvl1pPr>
              <a:defRPr sz="3600"/>
            </a:lvl1pPr>
          </a:lstStyle>
          <a:p>
            <a:r>
              <a:rPr lang="nl-NL"/>
              <a:t>Klik om de stijl te bewerken</a:t>
            </a:r>
            <a:endParaRPr lang="en-US"/>
          </a:p>
        </p:txBody>
      </p:sp>
      <p:sp>
        <p:nvSpPr>
          <p:cNvPr id="3" name="Text Placeholder 2"/>
          <p:cNvSpPr>
            <a:spLocks noGrp="1"/>
          </p:cNvSpPr>
          <p:nvPr>
            <p:ph type="body" idx="1"/>
          </p:nvPr>
        </p:nvSpPr>
        <p:spPr>
          <a:xfrm>
            <a:off x="1154954" y="2603502"/>
            <a:ext cx="3141878"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16" name="Text Placeholder 3"/>
          <p:cNvSpPr>
            <a:spLocks noGrp="1"/>
          </p:cNvSpPr>
          <p:nvPr>
            <p:ph type="body" sz="half" idx="15"/>
          </p:nvPr>
        </p:nvSpPr>
        <p:spPr>
          <a:xfrm>
            <a:off x="1154953" y="3179764"/>
            <a:ext cx="3141879" cy="2847293"/>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5" name="Text Placeholder 4"/>
          <p:cNvSpPr>
            <a:spLocks noGrp="1"/>
          </p:cNvSpPr>
          <p:nvPr>
            <p:ph type="body" sz="quarter" idx="3"/>
          </p:nvPr>
        </p:nvSpPr>
        <p:spPr>
          <a:xfrm>
            <a:off x="4512721" y="2603500"/>
            <a:ext cx="3147009"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19" name="Text Placeholder 3"/>
          <p:cNvSpPr>
            <a:spLocks noGrp="1"/>
          </p:cNvSpPr>
          <p:nvPr>
            <p:ph type="body" sz="half" idx="16"/>
          </p:nvPr>
        </p:nvSpPr>
        <p:spPr>
          <a:xfrm>
            <a:off x="4512721" y="3179763"/>
            <a:ext cx="3147009" cy="2847293"/>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14" name="Text Placeholder 4"/>
          <p:cNvSpPr>
            <a:spLocks noGrp="1"/>
          </p:cNvSpPr>
          <p:nvPr>
            <p:ph type="body" sz="quarter" idx="13"/>
          </p:nvPr>
        </p:nvSpPr>
        <p:spPr>
          <a:xfrm>
            <a:off x="7888135" y="2603501"/>
            <a:ext cx="3145730"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20" name="Text Placeholder 3"/>
          <p:cNvSpPr>
            <a:spLocks noGrp="1"/>
          </p:cNvSpPr>
          <p:nvPr>
            <p:ph type="body" sz="half" idx="17"/>
          </p:nvPr>
        </p:nvSpPr>
        <p:spPr>
          <a:xfrm>
            <a:off x="7888329" y="3179762"/>
            <a:ext cx="3145536" cy="2847293"/>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cxnSp>
        <p:nvCxnSpPr>
          <p:cNvPr id="17" name="Straight Connector 16"/>
          <p:cNvCxnSpPr/>
          <p:nvPr/>
        </p:nvCxnSpPr>
        <p:spPr>
          <a:xfrm>
            <a:off x="4403971" y="2569633"/>
            <a:ext cx="0" cy="3492499"/>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772401" y="2569633"/>
            <a:ext cx="0" cy="3492499"/>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sp>
        <p:nvSpPr>
          <p:cNvPr id="7" name="Date Placeholder 6"/>
          <p:cNvSpPr>
            <a:spLocks noGrp="1"/>
          </p:cNvSpPr>
          <p:nvPr>
            <p:ph type="dt" sz="half" idx="10"/>
          </p:nvPr>
        </p:nvSpPr>
        <p:spPr/>
        <p:txBody>
          <a:bodyPr/>
          <a:lstStyle/>
          <a:p>
            <a:fld id="{48A87A34-81AB-432B-8DAE-1953F412C126}" type="datetimeFigureOut">
              <a:rPr lang="en-US" smtClean="0"/>
              <a:pPr/>
              <a:t>11/14/2017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D22F896-40B5-4ADD-8801-0D06FADFA095}" type="slidenum">
              <a:rPr lang="en-US" smtClean="0"/>
              <a:pPr/>
              <a:t>‹nr.›</a:t>
            </a:fld>
            <a:endParaRPr lang="en-US"/>
          </a:p>
        </p:txBody>
      </p:sp>
    </p:spTree>
    <p:extLst>
      <p:ext uri="{BB962C8B-B14F-4D97-AF65-F5344CB8AC3E}">
        <p14:creationId xmlns:p14="http://schemas.microsoft.com/office/powerpoint/2010/main" val="307893564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Afbeelding-kolom">
    <p:spTree>
      <p:nvGrpSpPr>
        <p:cNvPr id="1" name=""/>
        <p:cNvGrpSpPr/>
        <p:nvPr/>
      </p:nvGrpSpPr>
      <p:grpSpPr>
        <a:xfrm>
          <a:off x="0" y="0"/>
          <a:ext cx="0" cy="0"/>
          <a:chOff x="0" y="0"/>
          <a:chExt cx="0" cy="0"/>
        </a:xfrm>
      </p:grpSpPr>
      <p:sp>
        <p:nvSpPr>
          <p:cNvPr id="2" name="Title 1"/>
          <p:cNvSpPr>
            <a:spLocks noGrp="1"/>
          </p:cNvSpPr>
          <p:nvPr>
            <p:ph type="title"/>
          </p:nvPr>
        </p:nvSpPr>
        <p:spPr>
          <a:xfrm>
            <a:off x="1154954" y="973668"/>
            <a:ext cx="8825659" cy="706964"/>
          </a:xfrm>
        </p:spPr>
        <p:txBody>
          <a:bodyPr/>
          <a:lstStyle>
            <a:lvl1pPr>
              <a:defRPr sz="3600"/>
            </a:lvl1pPr>
          </a:lstStyle>
          <a:p>
            <a:r>
              <a:rPr lang="nl-NL"/>
              <a:t>Klik om de stijl te bewerken</a:t>
            </a:r>
            <a:endParaRPr lang="en-US"/>
          </a:p>
        </p:txBody>
      </p:sp>
      <p:sp>
        <p:nvSpPr>
          <p:cNvPr id="3" name="Text Placeholder 2"/>
          <p:cNvSpPr>
            <a:spLocks noGrp="1"/>
          </p:cNvSpPr>
          <p:nvPr>
            <p:ph type="body" idx="1"/>
          </p:nvPr>
        </p:nvSpPr>
        <p:spPr>
          <a:xfrm>
            <a:off x="1154954" y="4532844"/>
            <a:ext cx="3050438"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19" name="Picture Placeholder 2"/>
          <p:cNvSpPr>
            <a:spLocks noGrp="1" noChangeAspect="1"/>
          </p:cNvSpPr>
          <p:nvPr>
            <p:ph type="pic" idx="15"/>
          </p:nvPr>
        </p:nvSpPr>
        <p:spPr>
          <a:xfrm>
            <a:off x="1334553" y="2603500"/>
            <a:ext cx="2691242" cy="159151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a:p>
        </p:txBody>
      </p:sp>
      <p:sp>
        <p:nvSpPr>
          <p:cNvPr id="22" name="Text Placeholder 3"/>
          <p:cNvSpPr>
            <a:spLocks noGrp="1"/>
          </p:cNvSpPr>
          <p:nvPr>
            <p:ph type="body" sz="half" idx="18"/>
          </p:nvPr>
        </p:nvSpPr>
        <p:spPr>
          <a:xfrm>
            <a:off x="1154954" y="5109106"/>
            <a:ext cx="3050438" cy="917952"/>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5" name="Text Placeholder 4"/>
          <p:cNvSpPr>
            <a:spLocks noGrp="1"/>
          </p:cNvSpPr>
          <p:nvPr>
            <p:ph type="body" sz="quarter" idx="3"/>
          </p:nvPr>
        </p:nvSpPr>
        <p:spPr>
          <a:xfrm>
            <a:off x="4568865" y="4532844"/>
            <a:ext cx="3050438" cy="576263"/>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1" name="Picture Placeholder 2"/>
          <p:cNvSpPr>
            <a:spLocks noGrp="1" noChangeAspect="1"/>
          </p:cNvSpPr>
          <p:nvPr>
            <p:ph type="pic" idx="21"/>
          </p:nvPr>
        </p:nvSpPr>
        <p:spPr>
          <a:xfrm>
            <a:off x="4748462" y="2603500"/>
            <a:ext cx="2691243" cy="159151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a:p>
        </p:txBody>
      </p:sp>
      <p:sp>
        <p:nvSpPr>
          <p:cNvPr id="23" name="Text Placeholder 3"/>
          <p:cNvSpPr>
            <a:spLocks noGrp="1"/>
          </p:cNvSpPr>
          <p:nvPr>
            <p:ph type="body" sz="half" idx="19"/>
          </p:nvPr>
        </p:nvSpPr>
        <p:spPr>
          <a:xfrm>
            <a:off x="4570172" y="5109105"/>
            <a:ext cx="3050438" cy="917952"/>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14" name="Text Placeholder 4"/>
          <p:cNvSpPr>
            <a:spLocks noGrp="1"/>
          </p:cNvSpPr>
          <p:nvPr>
            <p:ph type="body" sz="quarter" idx="13"/>
          </p:nvPr>
        </p:nvSpPr>
        <p:spPr>
          <a:xfrm>
            <a:off x="7982775" y="4532845"/>
            <a:ext cx="3051095"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2" name="Picture Placeholder 2"/>
          <p:cNvSpPr>
            <a:spLocks noGrp="1" noChangeAspect="1"/>
          </p:cNvSpPr>
          <p:nvPr>
            <p:ph type="pic" idx="22"/>
          </p:nvPr>
        </p:nvSpPr>
        <p:spPr>
          <a:xfrm>
            <a:off x="8163031" y="2603500"/>
            <a:ext cx="2691242" cy="159151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a:p>
        </p:txBody>
      </p:sp>
      <p:sp>
        <p:nvSpPr>
          <p:cNvPr id="24" name="Text Placeholder 3"/>
          <p:cNvSpPr>
            <a:spLocks noGrp="1"/>
          </p:cNvSpPr>
          <p:nvPr>
            <p:ph type="body" sz="half" idx="20"/>
          </p:nvPr>
        </p:nvSpPr>
        <p:spPr>
          <a:xfrm>
            <a:off x="7982775" y="5109104"/>
            <a:ext cx="3051096" cy="917952"/>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cxnSp>
        <p:nvCxnSpPr>
          <p:cNvPr id="43" name="Straight Connector 42"/>
          <p:cNvCxnSpPr/>
          <p:nvPr/>
        </p:nvCxnSpPr>
        <p:spPr>
          <a:xfrm>
            <a:off x="4405831" y="2569633"/>
            <a:ext cx="0" cy="3492499"/>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cxnSp>
        <p:nvCxnSpPr>
          <p:cNvPr id="44" name="Straight Connector 43"/>
          <p:cNvCxnSpPr/>
          <p:nvPr/>
        </p:nvCxnSpPr>
        <p:spPr>
          <a:xfrm>
            <a:off x="7797802" y="2569633"/>
            <a:ext cx="0" cy="3492499"/>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sp>
        <p:nvSpPr>
          <p:cNvPr id="7" name="Date Placeholder 6"/>
          <p:cNvSpPr>
            <a:spLocks noGrp="1"/>
          </p:cNvSpPr>
          <p:nvPr>
            <p:ph type="dt" sz="half" idx="10"/>
          </p:nvPr>
        </p:nvSpPr>
        <p:spPr/>
        <p:txBody>
          <a:bodyPr/>
          <a:lstStyle/>
          <a:p>
            <a:fld id="{48A87A34-81AB-432B-8DAE-1953F412C126}" type="datetimeFigureOut">
              <a:rPr lang="en-US" smtClean="0"/>
              <a:pPr/>
              <a:t>11/14/2017</a:t>
            </a:fld>
            <a:endParaRPr lang="en-US"/>
          </a:p>
        </p:txBody>
      </p:sp>
      <p:sp>
        <p:nvSpPr>
          <p:cNvPr id="8" name="Footer Placeholder 7"/>
          <p:cNvSpPr>
            <a:spLocks noGrp="1"/>
          </p:cNvSpPr>
          <p:nvPr>
            <p:ph type="ftr" sz="quarter" idx="11"/>
          </p:nvPr>
        </p:nvSpPr>
        <p:spPr>
          <a:xfrm>
            <a:off x="561111" y="6391838"/>
            <a:ext cx="3644282" cy="304801"/>
          </a:xfrm>
        </p:spPr>
        <p:txBody>
          <a:bodyPr/>
          <a:lstStyle/>
          <a:p>
            <a:endParaRPr lang="en-US"/>
          </a:p>
        </p:txBody>
      </p:sp>
      <p:sp>
        <p:nvSpPr>
          <p:cNvPr id="9" name="Slide Number Placeholder 8"/>
          <p:cNvSpPr>
            <a:spLocks noGrp="1"/>
          </p:cNvSpPr>
          <p:nvPr>
            <p:ph type="sldNum" sz="quarter" idx="12"/>
          </p:nvPr>
        </p:nvSpPr>
        <p:spPr/>
        <p:txBody>
          <a:bodyPr/>
          <a:lstStyle/>
          <a:p>
            <a:fld id="{6D22F896-40B5-4ADD-8801-0D06FADFA095}" type="slidenum">
              <a:rPr lang="en-US" smtClean="0"/>
              <a:pPr/>
              <a:t>‹nr.›</a:t>
            </a:fld>
            <a:endParaRPr lang="en-US"/>
          </a:p>
        </p:txBody>
      </p:sp>
    </p:spTree>
    <p:extLst>
      <p:ext uri="{BB962C8B-B14F-4D97-AF65-F5344CB8AC3E}">
        <p14:creationId xmlns:p14="http://schemas.microsoft.com/office/powerpoint/2010/main" val="107427394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a:xfrm>
            <a:off x="1154954" y="973668"/>
            <a:ext cx="8825659" cy="706964"/>
          </a:xfrm>
        </p:spPr>
        <p:txBody>
          <a:bodyPr/>
          <a:lstStyle/>
          <a:p>
            <a:r>
              <a:rPr lang="nl-NL"/>
              <a:t>Klik om de stijl te bewerken</a:t>
            </a:r>
            <a:endParaRPr lang="en-US"/>
          </a:p>
        </p:txBody>
      </p:sp>
      <p:sp>
        <p:nvSpPr>
          <p:cNvPr id="3" name="Vertical Text Placeholder 2"/>
          <p:cNvSpPr>
            <a:spLocks noGrp="1"/>
          </p:cNvSpPr>
          <p:nvPr>
            <p:ph type="body" orient="vert" idx="1"/>
          </p:nvPr>
        </p:nvSpPr>
        <p:spPr>
          <a:xfrm>
            <a:off x="1154954" y="2603500"/>
            <a:ext cx="8825659" cy="3416300"/>
          </a:xfrm>
        </p:spPr>
        <p:txBody>
          <a:bodyPr vert="eaVert" anchor="t" anchorCtr="0"/>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Date Placeholder 3"/>
          <p:cNvSpPr>
            <a:spLocks noGrp="1"/>
          </p:cNvSpPr>
          <p:nvPr>
            <p:ph type="dt" sz="half" idx="10"/>
          </p:nvPr>
        </p:nvSpPr>
        <p:spPr>
          <a:xfrm>
            <a:off x="10695439" y="6391838"/>
            <a:ext cx="990599" cy="304799"/>
          </a:xfrm>
        </p:spPr>
        <p:txBody>
          <a:bodyPr/>
          <a:lstStyle/>
          <a:p>
            <a:fld id="{48A87A34-81AB-432B-8DAE-1953F412C126}" type="datetimeFigureOut">
              <a:rPr lang="en-US" smtClean="0"/>
              <a:t>11/14/2017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204952671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showMasterSp="0" type="vertTitleAndTx" preserve="1">
  <p:cSld name="Verticale titel en tekst">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2" name="Rectangle 11"/>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5" name="Oval 14"/>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7" name="Rectangle 6"/>
            <p:cNvSpPr/>
            <p:nvPr/>
          </p:nvSpPr>
          <p:spPr bwMode="gray">
            <a:xfrm>
              <a:off x="414867" y="402165"/>
              <a:ext cx="6510866"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17" name="Freeform 5"/>
            <p:cNvSpPr/>
            <p:nvPr/>
          </p:nvSpPr>
          <p:spPr bwMode="gray">
            <a:xfrm rot="5101749">
              <a:off x="6294738" y="4577737"/>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0" name="Freeform 5"/>
            <p:cNvSpPr/>
            <p:nvPr/>
          </p:nvSpPr>
          <p:spPr bwMode="gray">
            <a:xfrm rot="5400000">
              <a:off x="4449232" y="2801721"/>
              <a:ext cx="6053670" cy="1254558"/>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3"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Vertical Title 1"/>
          <p:cNvSpPr>
            <a:spLocks noGrp="1"/>
          </p:cNvSpPr>
          <p:nvPr>
            <p:ph type="title" orient="vert"/>
          </p:nvPr>
        </p:nvSpPr>
        <p:spPr>
          <a:xfrm>
            <a:off x="8585235" y="1278467"/>
            <a:ext cx="1409965" cy="4748590"/>
          </a:xfrm>
        </p:spPr>
        <p:txBody>
          <a:bodyPr vert="eaVert" anchor="b" anchorCtr="0"/>
          <a:lstStyle/>
          <a:p>
            <a:r>
              <a:rPr lang="nl-NL"/>
              <a:t>Klik om de stijl te bewerken</a:t>
            </a:r>
            <a:endParaRPr lang="en-US"/>
          </a:p>
        </p:txBody>
      </p:sp>
      <p:sp>
        <p:nvSpPr>
          <p:cNvPr id="3" name="Vertical Text Placeholder 2"/>
          <p:cNvSpPr>
            <a:spLocks noGrp="1"/>
          </p:cNvSpPr>
          <p:nvPr>
            <p:ph type="body" orient="vert" idx="1"/>
          </p:nvPr>
        </p:nvSpPr>
        <p:spPr>
          <a:xfrm>
            <a:off x="1154954" y="1278467"/>
            <a:ext cx="6256025" cy="4748590"/>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Date Placeholder 3"/>
          <p:cNvSpPr>
            <a:spLocks noGrp="1"/>
          </p:cNvSpPr>
          <p:nvPr>
            <p:ph type="dt" sz="half" idx="10"/>
          </p:nvPr>
        </p:nvSpPr>
        <p:spPr>
          <a:xfrm>
            <a:off x="10653104" y="6391838"/>
            <a:ext cx="992135" cy="304799"/>
          </a:xfrm>
        </p:spPr>
        <p:txBody>
          <a:bodyPr/>
          <a:lstStyle/>
          <a:p>
            <a:fld id="{48A87A34-81AB-432B-8DAE-1953F412C126}" type="datetimeFigureOut">
              <a:rPr lang="en-US" smtClean="0"/>
              <a:t>11/14/2017</a:t>
            </a:fld>
            <a:endParaRPr lang="en-US"/>
          </a:p>
        </p:txBody>
      </p:sp>
      <p:sp>
        <p:nvSpPr>
          <p:cNvPr id="5" name="Footer Placeholder 4"/>
          <p:cNvSpPr>
            <a:spLocks noGrp="1"/>
          </p:cNvSpPr>
          <p:nvPr>
            <p:ph type="ftr" sz="quarter" idx="11"/>
          </p:nvPr>
        </p:nvSpPr>
        <p:spPr/>
        <p:txBody>
          <a:bodyPr/>
          <a:lstStyle/>
          <a:p>
            <a:endParaRPr lang="en-US"/>
          </a:p>
        </p:txBody>
      </p:sp>
      <p:sp>
        <p:nvSpPr>
          <p:cNvPr id="14" name="Rectangle 13"/>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190367404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a:p>
        </p:txBody>
      </p:sp>
      <p:sp>
        <p:nvSpPr>
          <p:cNvPr id="3" name="Content Placeholder 2"/>
          <p:cNvSpPr>
            <a:spLocks noGrp="1"/>
          </p:cNvSpPr>
          <p:nvPr>
            <p:ph idx="1"/>
          </p:nvPr>
        </p:nvSpPr>
        <p:spPr>
          <a:xfrm>
            <a:off x="1154954" y="2603500"/>
            <a:ext cx="8825659" cy="3416300"/>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Date Placeholder 3"/>
          <p:cNvSpPr>
            <a:spLocks noGrp="1"/>
          </p:cNvSpPr>
          <p:nvPr>
            <p:ph type="dt" sz="half" idx="10"/>
          </p:nvPr>
        </p:nvSpPr>
        <p:spPr/>
        <p:txBody>
          <a:bodyPr/>
          <a:lstStyle/>
          <a:p>
            <a:fld id="{48A87A34-81AB-432B-8DAE-1953F412C126}" type="datetimeFigureOut">
              <a:rPr lang="en-US" smtClean="0"/>
              <a:t>11/14/2017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31498166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spTree>
      <p:nvGrpSpPr>
        <p:cNvPr id="1" name=""/>
        <p:cNvGrpSpPr/>
        <p:nvPr/>
      </p:nvGrpSpPr>
      <p:grpSpPr>
        <a:xfrm>
          <a:off x="0" y="0"/>
          <a:ext cx="0" cy="0"/>
          <a:chOff x="0" y="0"/>
          <a:chExt cx="0" cy="0"/>
        </a:xfrm>
      </p:grpSpPr>
      <p:grpSp>
        <p:nvGrpSpPr>
          <p:cNvPr id="8" name="Group 7"/>
          <p:cNvGrpSpPr/>
          <p:nvPr/>
        </p:nvGrpSpPr>
        <p:grpSpPr>
          <a:xfrm>
            <a:off x="0" y="0"/>
            <a:ext cx="12192000" cy="6858000"/>
            <a:chOff x="0" y="0"/>
            <a:chExt cx="12192000" cy="6858000"/>
          </a:xfrm>
        </p:grpSpPr>
        <p:sp>
          <p:nvSpPr>
            <p:cNvPr id="14" name="Rectangle 13"/>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7" name="Oval 16"/>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Oval 20"/>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0" name="Rectangle 9"/>
            <p:cNvSpPr/>
            <p:nvPr/>
          </p:nvSpPr>
          <p:spPr bwMode="gray">
            <a:xfrm>
              <a:off x="7289800" y="402165"/>
              <a:ext cx="4478865"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5"/>
            <p:cNvSpPr/>
            <p:nvPr/>
          </p:nvSpPr>
          <p:spPr bwMode="gray">
            <a:xfrm rot="16200000">
              <a:off x="3787244" y="2801721"/>
              <a:ext cx="6053670" cy="1254558"/>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2" name="Freeform 5"/>
            <p:cNvSpPr/>
            <p:nvPr/>
          </p:nvSpPr>
          <p:spPr bwMode="gray">
            <a:xfrm rot="15922489">
              <a:off x="4698352" y="1826078"/>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5"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4" y="2677645"/>
            <a:ext cx="4351025" cy="2283824"/>
          </a:xfrm>
        </p:spPr>
        <p:txBody>
          <a:bodyPr anchor="ctr"/>
          <a:lstStyle>
            <a:lvl1pPr algn="l">
              <a:defRPr sz="4000" b="0" cap="none"/>
            </a:lvl1pPr>
          </a:lstStyle>
          <a:p>
            <a:r>
              <a:rPr lang="nl-NL"/>
              <a:t>Klik om de stijl te bewerken</a:t>
            </a:r>
            <a:endParaRPr lang="en-US"/>
          </a:p>
        </p:txBody>
      </p:sp>
      <p:sp>
        <p:nvSpPr>
          <p:cNvPr id="3" name="Text Placeholder 2"/>
          <p:cNvSpPr>
            <a:spLocks noGrp="1"/>
          </p:cNvSpPr>
          <p:nvPr>
            <p:ph type="body" idx="1"/>
          </p:nvPr>
        </p:nvSpPr>
        <p:spPr>
          <a:xfrm>
            <a:off x="6895559" y="2677644"/>
            <a:ext cx="3757545" cy="2283824"/>
          </a:xfrm>
        </p:spPr>
        <p:txBody>
          <a:bodyPr anchor="ctr"/>
          <a:lstStyle>
            <a:lvl1pPr marL="0" indent="0" algn="l">
              <a:buNone/>
              <a:defRPr sz="2000" cap="all">
                <a:solidFill>
                  <a:schemeClr val="accent1">
                    <a:lumMod val="60000"/>
                    <a:lumOff val="4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p:txBody>
          <a:bodyPr/>
          <a:lstStyle/>
          <a:p>
            <a:fld id="{48A87A34-81AB-432B-8DAE-1953F412C126}" type="datetimeFigureOut">
              <a:rPr lang="en-US" smtClean="0"/>
              <a:t>11/14/2017</a:t>
            </a:fld>
            <a:endParaRPr lang="en-US"/>
          </a:p>
        </p:txBody>
      </p:sp>
      <p:sp>
        <p:nvSpPr>
          <p:cNvPr id="5" name="Footer Placeholder 4"/>
          <p:cNvSpPr>
            <a:spLocks noGrp="1"/>
          </p:cNvSpPr>
          <p:nvPr>
            <p:ph type="ftr" sz="quarter" idx="11"/>
          </p:nvPr>
        </p:nvSpPr>
        <p:spPr/>
        <p:txBody>
          <a:bodyPr/>
          <a:lstStyle/>
          <a:p>
            <a:endParaRPr lang="en-US"/>
          </a:p>
        </p:txBody>
      </p:sp>
      <p:sp>
        <p:nvSpPr>
          <p:cNvPr id="16" name="Rectangle 15"/>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9832245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a:p>
        </p:txBody>
      </p:sp>
      <p:sp>
        <p:nvSpPr>
          <p:cNvPr id="3" name="Content Placeholder 2"/>
          <p:cNvSpPr>
            <a:spLocks noGrp="1"/>
          </p:cNvSpPr>
          <p:nvPr>
            <p:ph sz="half" idx="1"/>
          </p:nvPr>
        </p:nvSpPr>
        <p:spPr>
          <a:xfrm>
            <a:off x="1154954" y="2603500"/>
            <a:ext cx="4825158" cy="3416301"/>
          </a:xfrm>
        </p:spPr>
        <p:txBody>
          <a:bodyP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Content Placeholder 3"/>
          <p:cNvSpPr>
            <a:spLocks noGrp="1"/>
          </p:cNvSpPr>
          <p:nvPr>
            <p:ph sz="half" idx="2"/>
          </p:nvPr>
        </p:nvSpPr>
        <p:spPr>
          <a:xfrm>
            <a:off x="6208712" y="2603500"/>
            <a:ext cx="4825159" cy="3416300"/>
          </a:xfrm>
        </p:spPr>
        <p:txBody>
          <a:bodyP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5" name="Date Placeholder 4"/>
          <p:cNvSpPr>
            <a:spLocks noGrp="1"/>
          </p:cNvSpPr>
          <p:nvPr>
            <p:ph type="dt" sz="half" idx="10"/>
          </p:nvPr>
        </p:nvSpPr>
        <p:spPr/>
        <p:txBody>
          <a:bodyPr/>
          <a:lstStyle/>
          <a:p>
            <a:fld id="{48A87A34-81AB-432B-8DAE-1953F412C126}" type="datetimeFigureOut">
              <a:rPr lang="en-US" smtClean="0"/>
              <a:t>11/14/2017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7482034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a:t>Klik om de stijl te bewerken</a:t>
            </a:r>
            <a:endParaRPr lang="en-US"/>
          </a:p>
        </p:txBody>
      </p:sp>
      <p:sp>
        <p:nvSpPr>
          <p:cNvPr id="3" name="Text Placeholder 2"/>
          <p:cNvSpPr>
            <a:spLocks noGrp="1"/>
          </p:cNvSpPr>
          <p:nvPr>
            <p:ph type="body" idx="1"/>
          </p:nvPr>
        </p:nvSpPr>
        <p:spPr>
          <a:xfrm>
            <a:off x="1154954" y="2603500"/>
            <a:ext cx="4825157" cy="576262"/>
          </a:xfrm>
        </p:spPr>
        <p:txBody>
          <a:bodyPr anchor="b">
            <a:noAutofit/>
          </a:bodyPr>
          <a:lstStyle>
            <a:lvl1pPr marL="0" indent="0">
              <a:buNone/>
              <a:defRPr sz="24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Content Placeholder 3"/>
          <p:cNvSpPr>
            <a:spLocks noGrp="1"/>
          </p:cNvSpPr>
          <p:nvPr>
            <p:ph sz="half" idx="2"/>
          </p:nvPr>
        </p:nvSpPr>
        <p:spPr>
          <a:xfrm>
            <a:off x="1154954" y="3179762"/>
            <a:ext cx="4825158" cy="2840039"/>
          </a:xfrm>
        </p:spPr>
        <p:txBody>
          <a:bodyP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5" name="Text Placeholder 4"/>
          <p:cNvSpPr>
            <a:spLocks noGrp="1"/>
          </p:cNvSpPr>
          <p:nvPr>
            <p:ph type="body" sz="quarter" idx="3"/>
          </p:nvPr>
        </p:nvSpPr>
        <p:spPr>
          <a:xfrm>
            <a:off x="6208712" y="2603500"/>
            <a:ext cx="4825159" cy="576262"/>
          </a:xfrm>
        </p:spPr>
        <p:txBody>
          <a:bodyPr anchor="b">
            <a:noAutofit/>
          </a:bodyPr>
          <a:lstStyle>
            <a:lvl1pPr marL="0" indent="0">
              <a:buNone/>
              <a:defRPr sz="24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Content Placeholder 5"/>
          <p:cNvSpPr>
            <a:spLocks noGrp="1"/>
          </p:cNvSpPr>
          <p:nvPr>
            <p:ph sz="quarter" idx="4"/>
          </p:nvPr>
        </p:nvSpPr>
        <p:spPr>
          <a:xfrm>
            <a:off x="6208712" y="3179762"/>
            <a:ext cx="4825159" cy="2840039"/>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7" name="Date Placeholder 6"/>
          <p:cNvSpPr>
            <a:spLocks noGrp="1"/>
          </p:cNvSpPr>
          <p:nvPr>
            <p:ph type="dt" sz="half" idx="10"/>
          </p:nvPr>
        </p:nvSpPr>
        <p:spPr/>
        <p:txBody>
          <a:bodyPr/>
          <a:lstStyle/>
          <a:p>
            <a:fld id="{48A87A34-81AB-432B-8DAE-1953F412C126}" type="datetimeFigureOut">
              <a:rPr lang="en-US" smtClean="0"/>
              <a:t>11/14/2017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26440076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9" name="Title 1"/>
          <p:cNvSpPr>
            <a:spLocks noGrp="1"/>
          </p:cNvSpPr>
          <p:nvPr>
            <p:ph type="title"/>
          </p:nvPr>
        </p:nvSpPr>
        <p:spPr>
          <a:xfrm>
            <a:off x="1154954" y="973668"/>
            <a:ext cx="8761413" cy="706964"/>
          </a:xfrm>
        </p:spPr>
        <p:txBody>
          <a:bodyPr/>
          <a:lstStyle>
            <a:lvl1pPr>
              <a:defRPr/>
            </a:lvl1pPr>
          </a:lstStyle>
          <a:p>
            <a:r>
              <a:rPr lang="nl-NL"/>
              <a:t>Klik om de stijl te bewerken</a:t>
            </a:r>
            <a:endParaRPr lang="en-US"/>
          </a:p>
        </p:txBody>
      </p:sp>
      <p:sp>
        <p:nvSpPr>
          <p:cNvPr id="3" name="Date Placeholder 2"/>
          <p:cNvSpPr>
            <a:spLocks noGrp="1"/>
          </p:cNvSpPr>
          <p:nvPr>
            <p:ph type="dt" sz="half" idx="10"/>
          </p:nvPr>
        </p:nvSpPr>
        <p:spPr/>
        <p:txBody>
          <a:bodyPr/>
          <a:lstStyle/>
          <a:p>
            <a:fld id="{48A87A34-81AB-432B-8DAE-1953F412C126}" type="datetimeFigureOut">
              <a:rPr lang="en-US" smtClean="0"/>
              <a:t>11/14/2017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18511573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A87A34-81AB-432B-8DAE-1953F412C126}" type="datetimeFigureOut">
              <a:rPr lang="en-US" smtClean="0"/>
              <a:t>11/14/2017</a:t>
            </a:fld>
            <a:endParaRPr lang="en-US"/>
          </a:p>
        </p:txBody>
      </p:sp>
      <p:sp>
        <p:nvSpPr>
          <p:cNvPr id="3" name="Footer Placeholder 2"/>
          <p:cNvSpPr>
            <a:spLocks noGrp="1"/>
          </p:cNvSpPr>
          <p:nvPr>
            <p:ph type="ftr" sz="quarter" idx="11"/>
          </p:nvPr>
        </p:nvSpPr>
        <p:spPr/>
        <p:txBody>
          <a:bodyPr/>
          <a:lstStyle/>
          <a:p>
            <a:endParaRPr lang="en-US"/>
          </a:p>
        </p:txBody>
      </p:sp>
      <p:sp>
        <p:nvSpPr>
          <p:cNvPr id="7" name="Rectangle 6"/>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4" name="Slide Number Placeholder 3"/>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32072341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4" name="Rectangle 13"/>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7" name="Oval 16"/>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Oval 20"/>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2" name="Oval 21"/>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bwMode="gray">
            <a:xfrm>
              <a:off x="5713412" y="402165"/>
              <a:ext cx="6055253"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5"/>
            <p:cNvSpPr/>
            <p:nvPr/>
          </p:nvSpPr>
          <p:spPr bwMode="gray">
            <a:xfrm rot="15922489">
              <a:off x="3140485" y="1826078"/>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2" name="Freeform 5"/>
            <p:cNvSpPr/>
            <p:nvPr/>
          </p:nvSpPr>
          <p:spPr bwMode="gray">
            <a:xfrm rot="16200000">
              <a:off x="2229377" y="2801721"/>
              <a:ext cx="6053670" cy="1254558"/>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5"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5" y="1295400"/>
            <a:ext cx="2793158" cy="1600200"/>
          </a:xfrm>
        </p:spPr>
        <p:txBody>
          <a:bodyPr anchor="b"/>
          <a:lstStyle>
            <a:lvl1pPr algn="l">
              <a:defRPr sz="2400" b="0"/>
            </a:lvl1pPr>
          </a:lstStyle>
          <a:p>
            <a:r>
              <a:rPr lang="nl-NL"/>
              <a:t>Klik om de stijl te bewerken</a:t>
            </a:r>
            <a:endParaRPr lang="en-US"/>
          </a:p>
        </p:txBody>
      </p:sp>
      <p:sp>
        <p:nvSpPr>
          <p:cNvPr id="3" name="Content Placeholder 2"/>
          <p:cNvSpPr>
            <a:spLocks noGrp="1"/>
          </p:cNvSpPr>
          <p:nvPr>
            <p:ph idx="1"/>
          </p:nvPr>
        </p:nvSpPr>
        <p:spPr>
          <a:xfrm>
            <a:off x="5781146" y="1447800"/>
            <a:ext cx="5190066" cy="4572000"/>
          </a:xfrm>
        </p:spPr>
        <p:txBody>
          <a:bodyPr anchor="ctr">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Text Placeholder 3"/>
          <p:cNvSpPr>
            <a:spLocks noGrp="1"/>
          </p:cNvSpPr>
          <p:nvPr>
            <p:ph type="body" sz="half" idx="2"/>
          </p:nvPr>
        </p:nvSpPr>
        <p:spPr bwMode="gray">
          <a:xfrm>
            <a:off x="1154954" y="3129280"/>
            <a:ext cx="2793158" cy="2895599"/>
          </a:xfrm>
        </p:spPr>
        <p:txBody>
          <a:bodyPr/>
          <a:lstStyle>
            <a:lvl1pPr marL="0" indent="0">
              <a:buNone/>
              <a:defRPr sz="1400">
                <a:solidFill>
                  <a:schemeClr val="accent1">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5" name="Date Placeholder 4"/>
          <p:cNvSpPr>
            <a:spLocks noGrp="1"/>
          </p:cNvSpPr>
          <p:nvPr>
            <p:ph type="dt" sz="half" idx="10"/>
          </p:nvPr>
        </p:nvSpPr>
        <p:spPr/>
        <p:txBody>
          <a:bodyPr/>
          <a:lstStyle/>
          <a:p>
            <a:fld id="{48A87A34-81AB-432B-8DAE-1953F412C126}" type="datetimeFigureOut">
              <a:rPr lang="en-US" smtClean="0"/>
              <a:t>11/14/2017</a:t>
            </a:fld>
            <a:endParaRPr lang="en-US"/>
          </a:p>
        </p:txBody>
      </p:sp>
      <p:sp>
        <p:nvSpPr>
          <p:cNvPr id="6" name="Footer Placeholder 5"/>
          <p:cNvSpPr>
            <a:spLocks noGrp="1"/>
          </p:cNvSpPr>
          <p:nvPr>
            <p:ph type="ftr" sz="quarter" idx="11"/>
          </p:nvPr>
        </p:nvSpPr>
        <p:spPr/>
        <p:txBody>
          <a:bodyPr/>
          <a:lstStyle/>
          <a:p>
            <a:endParaRPr lang="en-US"/>
          </a:p>
        </p:txBody>
      </p:sp>
      <p:sp>
        <p:nvSpPr>
          <p:cNvPr id="16" name="Rectangle 15"/>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6"/>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211815510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4" name="Rectangle 13"/>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7" name="Oval 16"/>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Oval 20"/>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bwMode="gray">
            <a:xfrm>
              <a:off x="6172200" y="402165"/>
              <a:ext cx="5596465"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5"/>
            <p:cNvSpPr/>
            <p:nvPr/>
          </p:nvSpPr>
          <p:spPr bwMode="gray">
            <a:xfrm rot="15922489">
              <a:off x="4203594" y="1826078"/>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2" name="Freeform 5"/>
            <p:cNvSpPr/>
            <p:nvPr/>
          </p:nvSpPr>
          <p:spPr bwMode="gray">
            <a:xfrm rot="16200000">
              <a:off x="3295432" y="2801721"/>
              <a:ext cx="6053670" cy="1254558"/>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5"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5" y="1693333"/>
            <a:ext cx="3865134" cy="1735667"/>
          </a:xfrm>
        </p:spPr>
        <p:txBody>
          <a:bodyPr anchor="b">
            <a:normAutofit/>
          </a:bodyPr>
          <a:lstStyle>
            <a:lvl1pPr algn="l">
              <a:defRPr sz="3600" b="0"/>
            </a:lvl1pPr>
          </a:lstStyle>
          <a:p>
            <a:r>
              <a:rPr lang="nl-NL"/>
              <a:t>Klik om de stijl te bewerken</a:t>
            </a:r>
            <a:endParaRPr lang="en-US"/>
          </a:p>
        </p:txBody>
      </p:sp>
      <p:sp>
        <p:nvSpPr>
          <p:cNvPr id="3" name="Picture Placeholder 2"/>
          <p:cNvSpPr>
            <a:spLocks noGrp="1" noChangeAspect="1"/>
          </p:cNvSpPr>
          <p:nvPr>
            <p:ph type="pic" idx="1"/>
          </p:nvPr>
        </p:nvSpPr>
        <p:spPr>
          <a:xfrm>
            <a:off x="6547870" y="1143000"/>
            <a:ext cx="3227193" cy="4572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marL="0" lvl="0" indent="0" algn="ctr">
              <a:buNone/>
            </a:pPr>
            <a:r>
              <a:rPr lang="nl-NL"/>
              <a:t>Klik op het pictogram als u een afbeelding wilt toevoegen</a:t>
            </a:r>
            <a:endParaRPr lang="en-US"/>
          </a:p>
        </p:txBody>
      </p:sp>
      <p:sp>
        <p:nvSpPr>
          <p:cNvPr id="4" name="Text Placeholder 3"/>
          <p:cNvSpPr>
            <a:spLocks noGrp="1"/>
          </p:cNvSpPr>
          <p:nvPr>
            <p:ph type="body" sz="half" idx="2"/>
          </p:nvPr>
        </p:nvSpPr>
        <p:spPr bwMode="gray">
          <a:xfrm>
            <a:off x="1154954" y="3657600"/>
            <a:ext cx="3859212" cy="1371600"/>
          </a:xfrm>
        </p:spPr>
        <p:txBody>
          <a:bodyPr>
            <a:normAutofit/>
          </a:bodyPr>
          <a:lstStyle>
            <a:lvl1pPr marL="0" indent="0">
              <a:buNone/>
              <a:defRPr sz="1400">
                <a:solidFill>
                  <a:schemeClr val="accent1">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Tekststijl van het model bewerken</a:t>
            </a:r>
          </a:p>
        </p:txBody>
      </p:sp>
      <p:sp>
        <p:nvSpPr>
          <p:cNvPr id="5" name="Date Placeholder 4"/>
          <p:cNvSpPr>
            <a:spLocks noGrp="1"/>
          </p:cNvSpPr>
          <p:nvPr>
            <p:ph type="dt" sz="half" idx="10"/>
          </p:nvPr>
        </p:nvSpPr>
        <p:spPr/>
        <p:txBody>
          <a:bodyPr/>
          <a:lstStyle/>
          <a:p>
            <a:fld id="{48A87A34-81AB-432B-8DAE-1953F412C126}" type="datetimeFigureOut">
              <a:rPr lang="en-US" smtClean="0"/>
              <a:t>11/14/2017</a:t>
            </a:fld>
            <a:endParaRPr lang="en-US"/>
          </a:p>
        </p:txBody>
      </p:sp>
      <p:sp>
        <p:nvSpPr>
          <p:cNvPr id="6" name="Footer Placeholder 5"/>
          <p:cNvSpPr>
            <a:spLocks noGrp="1"/>
          </p:cNvSpPr>
          <p:nvPr>
            <p:ph type="ftr" sz="quarter" idx="11"/>
          </p:nvPr>
        </p:nvSpPr>
        <p:spPr/>
        <p:txBody>
          <a:bodyPr/>
          <a:lstStyle/>
          <a:p>
            <a:endParaRPr lang="en-US"/>
          </a:p>
        </p:txBody>
      </p:sp>
      <p:sp>
        <p:nvSpPr>
          <p:cNvPr id="16" name="Rectangle 15"/>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6"/>
          <p:cNvSpPr>
            <a:spLocks noGrp="1"/>
          </p:cNvSpPr>
          <p:nvPr>
            <p:ph type="sldNum" sz="quarter" idx="12"/>
          </p:nvPr>
        </p:nvSpPr>
        <p:spPr/>
        <p:txBody>
          <a:bodyPr/>
          <a:lstStyle/>
          <a:p>
            <a:fld id="{6D22F896-40B5-4ADD-8801-0D06FADFA095}" type="slidenum">
              <a:rPr lang="en-US" smtClean="0"/>
              <a:t>‹nr.›</a:t>
            </a:fld>
            <a:endParaRPr lang="en-US"/>
          </a:p>
        </p:txBody>
      </p:sp>
    </p:spTree>
    <p:extLst>
      <p:ext uri="{BB962C8B-B14F-4D97-AF65-F5344CB8AC3E}">
        <p14:creationId xmlns:p14="http://schemas.microsoft.com/office/powerpoint/2010/main" val="16688251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1.jpe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8" name="Group 7"/>
          <p:cNvGrpSpPr/>
          <p:nvPr/>
        </p:nvGrpSpPr>
        <p:grpSpPr>
          <a:xfrm>
            <a:off x="0" y="0"/>
            <a:ext cx="12192000" cy="6858000"/>
            <a:chOff x="0" y="0"/>
            <a:chExt cx="12192000" cy="6858000"/>
          </a:xfrm>
        </p:grpSpPr>
        <p:sp>
          <p:nvSpPr>
            <p:cNvPr id="7" name="Rectangle 6"/>
            <p:cNvSpPr/>
            <p:nvPr/>
          </p:nvSpPr>
          <p:spPr>
            <a:xfrm>
              <a:off x="0" y="0"/>
              <a:ext cx="12192000" cy="6858000"/>
            </a:xfrm>
            <a:prstGeom prst="rect">
              <a:avLst/>
            </a:prstGeom>
            <a:blipFill>
              <a:blip r:embed="rId19">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3" name="Oval 12"/>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Freeform 5"/>
            <p:cNvSpPr/>
            <p:nvPr/>
          </p:nvSpPr>
          <p:spPr bwMode="gray">
            <a:xfrm rot="21010068">
              <a:off x="8490951" y="1797517"/>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9" name="Freeform 5"/>
            <p:cNvSpPr/>
            <p:nvPr/>
          </p:nvSpPr>
          <p:spPr bwMode="gray">
            <a:xfrm>
              <a:off x="459506" y="1866405"/>
              <a:ext cx="11277600" cy="4533900"/>
            </a:xfrm>
            <a:custGeom>
              <a:avLst/>
              <a:gdLst/>
              <a:ahLst/>
              <a:cxnLst/>
              <a:rect l="0" t="0" r="r" b="b"/>
              <a:pathLst>
                <a:path w="7104" h="2856">
                  <a:moveTo>
                    <a:pt x="0" y="0"/>
                  </a:moveTo>
                  <a:lnTo>
                    <a:pt x="0" y="2856"/>
                  </a:lnTo>
                  <a:lnTo>
                    <a:pt x="7104" y="2856"/>
                  </a:lnTo>
                  <a:lnTo>
                    <a:pt x="7104" y="1"/>
                  </a:lnTo>
                  <a:lnTo>
                    <a:pt x="7104" y="1"/>
                  </a:lnTo>
                  <a:lnTo>
                    <a:pt x="6943" y="26"/>
                  </a:lnTo>
                  <a:lnTo>
                    <a:pt x="6782" y="50"/>
                  </a:lnTo>
                  <a:lnTo>
                    <a:pt x="6621" y="73"/>
                  </a:lnTo>
                  <a:lnTo>
                    <a:pt x="6459" y="93"/>
                  </a:lnTo>
                  <a:lnTo>
                    <a:pt x="6298" y="113"/>
                  </a:lnTo>
                  <a:lnTo>
                    <a:pt x="6136" y="132"/>
                  </a:lnTo>
                  <a:lnTo>
                    <a:pt x="5976" y="148"/>
                  </a:lnTo>
                  <a:lnTo>
                    <a:pt x="5814" y="163"/>
                  </a:lnTo>
                  <a:lnTo>
                    <a:pt x="5653" y="177"/>
                  </a:lnTo>
                  <a:lnTo>
                    <a:pt x="5494" y="189"/>
                  </a:lnTo>
                  <a:lnTo>
                    <a:pt x="5334" y="201"/>
                  </a:lnTo>
                  <a:lnTo>
                    <a:pt x="5175" y="211"/>
                  </a:lnTo>
                  <a:lnTo>
                    <a:pt x="5017" y="219"/>
                  </a:lnTo>
                  <a:lnTo>
                    <a:pt x="4859" y="227"/>
                  </a:lnTo>
                  <a:lnTo>
                    <a:pt x="4703" y="234"/>
                  </a:lnTo>
                  <a:lnTo>
                    <a:pt x="4548" y="239"/>
                  </a:lnTo>
                  <a:lnTo>
                    <a:pt x="4393" y="243"/>
                  </a:lnTo>
                  <a:lnTo>
                    <a:pt x="4240" y="247"/>
                  </a:lnTo>
                  <a:lnTo>
                    <a:pt x="4088" y="249"/>
                  </a:lnTo>
                  <a:lnTo>
                    <a:pt x="3937" y="251"/>
                  </a:lnTo>
                  <a:lnTo>
                    <a:pt x="3788" y="252"/>
                  </a:lnTo>
                  <a:lnTo>
                    <a:pt x="3640" y="251"/>
                  </a:lnTo>
                  <a:lnTo>
                    <a:pt x="3494" y="251"/>
                  </a:lnTo>
                  <a:lnTo>
                    <a:pt x="3349" y="249"/>
                  </a:lnTo>
                  <a:lnTo>
                    <a:pt x="3207" y="246"/>
                  </a:lnTo>
                  <a:lnTo>
                    <a:pt x="3066" y="243"/>
                  </a:lnTo>
                  <a:lnTo>
                    <a:pt x="2928" y="240"/>
                  </a:lnTo>
                  <a:lnTo>
                    <a:pt x="2791" y="235"/>
                  </a:lnTo>
                  <a:lnTo>
                    <a:pt x="2656" y="230"/>
                  </a:lnTo>
                  <a:lnTo>
                    <a:pt x="2524" y="225"/>
                  </a:lnTo>
                  <a:lnTo>
                    <a:pt x="2266" y="212"/>
                  </a:lnTo>
                  <a:lnTo>
                    <a:pt x="2019" y="198"/>
                  </a:lnTo>
                  <a:lnTo>
                    <a:pt x="1782" y="183"/>
                  </a:lnTo>
                  <a:lnTo>
                    <a:pt x="1557" y="167"/>
                  </a:lnTo>
                  <a:lnTo>
                    <a:pt x="1343" y="150"/>
                  </a:lnTo>
                  <a:lnTo>
                    <a:pt x="1144" y="132"/>
                  </a:lnTo>
                  <a:lnTo>
                    <a:pt x="957" y="114"/>
                  </a:lnTo>
                  <a:lnTo>
                    <a:pt x="785" y="96"/>
                  </a:lnTo>
                  <a:lnTo>
                    <a:pt x="627" y="79"/>
                  </a:lnTo>
                  <a:lnTo>
                    <a:pt x="487" y="63"/>
                  </a:lnTo>
                  <a:lnTo>
                    <a:pt x="361" y="48"/>
                  </a:lnTo>
                  <a:lnTo>
                    <a:pt x="254" y="35"/>
                  </a:lnTo>
                  <a:lnTo>
                    <a:pt x="165" y="23"/>
                  </a:lnTo>
                  <a:lnTo>
                    <a:pt x="42" y="6"/>
                  </a:lnTo>
                  <a:lnTo>
                    <a:pt x="0" y="0"/>
                  </a:lnTo>
                  <a:lnTo>
                    <a:pt x="0" y="0"/>
                  </a:lnTo>
                  <a:close/>
                </a:path>
              </a:pathLst>
            </a:custGeom>
            <a:solidFill>
              <a:schemeClr val="bg1"/>
            </a:solidFill>
            <a:ln>
              <a:noFill/>
            </a:ln>
          </p:spPr>
        </p:sp>
        <p:sp>
          <p:nvSpPr>
            <p:cNvPr id="14"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Placeholder 1"/>
          <p:cNvSpPr>
            <a:spLocks noGrp="1"/>
          </p:cNvSpPr>
          <p:nvPr>
            <p:ph type="title"/>
          </p:nvPr>
        </p:nvSpPr>
        <p:spPr bwMode="gray">
          <a:xfrm>
            <a:off x="1154954" y="973668"/>
            <a:ext cx="8761413" cy="706964"/>
          </a:xfrm>
          <a:prstGeom prst="rect">
            <a:avLst/>
          </a:prstGeom>
        </p:spPr>
        <p:txBody>
          <a:bodyPr vert="horz" lIns="91440" tIns="45720" rIns="91440" bIns="45720" rtlCol="0" anchor="ctr">
            <a:noAutofit/>
          </a:bodyPr>
          <a:lstStyle/>
          <a:p>
            <a:r>
              <a:rPr lang="nl-NL"/>
              <a:t>Klik om de stijl te bewerken</a:t>
            </a:r>
            <a:endParaRPr lang="en-US"/>
          </a:p>
        </p:txBody>
      </p:sp>
      <p:sp>
        <p:nvSpPr>
          <p:cNvPr id="3" name="Text Placeholder 2"/>
          <p:cNvSpPr>
            <a:spLocks noGrp="1"/>
          </p:cNvSpPr>
          <p:nvPr>
            <p:ph type="body" idx="1"/>
          </p:nvPr>
        </p:nvSpPr>
        <p:spPr>
          <a:xfrm>
            <a:off x="1154954" y="2603500"/>
            <a:ext cx="8761413" cy="3416300"/>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a:p>
        </p:txBody>
      </p:sp>
      <p:sp>
        <p:nvSpPr>
          <p:cNvPr id="4" name="Date Placeholder 3"/>
          <p:cNvSpPr>
            <a:spLocks noGrp="1"/>
          </p:cNvSpPr>
          <p:nvPr>
            <p:ph type="dt" sz="half" idx="2"/>
          </p:nvPr>
        </p:nvSpPr>
        <p:spPr>
          <a:xfrm>
            <a:off x="10653104" y="6391838"/>
            <a:ext cx="990599" cy="304799"/>
          </a:xfrm>
          <a:prstGeom prst="rect">
            <a:avLst/>
          </a:prstGeom>
        </p:spPr>
        <p:txBody>
          <a:bodyPr vert="horz" lIns="91440" tIns="45720" rIns="91440" bIns="45720" rtlCol="0" anchor="ctr"/>
          <a:lstStyle>
            <a:lvl1pPr algn="r">
              <a:defRPr sz="1000" b="1" i="0">
                <a:solidFill>
                  <a:schemeClr val="accent1"/>
                </a:solidFill>
              </a:defRPr>
            </a:lvl1pPr>
          </a:lstStyle>
          <a:p>
            <a:fld id="{48A87A34-81AB-432B-8DAE-1953F412C126}" type="datetimeFigureOut">
              <a:rPr lang="en-US" smtClean="0"/>
              <a:pPr/>
              <a:t>11/14/2017</a:t>
            </a:fld>
            <a:endParaRPr lang="en-US"/>
          </a:p>
        </p:txBody>
      </p:sp>
      <p:sp>
        <p:nvSpPr>
          <p:cNvPr id="5" name="Footer Placeholder 4"/>
          <p:cNvSpPr>
            <a:spLocks noGrp="1"/>
          </p:cNvSpPr>
          <p:nvPr>
            <p:ph type="ftr" sz="quarter" idx="3"/>
          </p:nvPr>
        </p:nvSpPr>
        <p:spPr>
          <a:xfrm>
            <a:off x="561110" y="6391838"/>
            <a:ext cx="3859795" cy="304801"/>
          </a:xfrm>
          <a:prstGeom prst="rect">
            <a:avLst/>
          </a:prstGeom>
        </p:spPr>
        <p:txBody>
          <a:bodyPr vert="horz" lIns="91440" tIns="45720" rIns="91440" bIns="45720" rtlCol="0" anchor="ctr"/>
          <a:lstStyle>
            <a:lvl1pPr algn="l">
              <a:defRPr sz="1000" b="1" i="0">
                <a:solidFill>
                  <a:schemeClr val="accent1"/>
                </a:solidFill>
              </a:defRPr>
            </a:lvl1pPr>
          </a:lstStyle>
          <a:p>
            <a:endParaRPr lang="en-US"/>
          </a:p>
        </p:txBody>
      </p:sp>
      <p:sp>
        <p:nvSpPr>
          <p:cNvPr id="21" name="Rectangle 20"/>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4"/>
          </p:nvPr>
        </p:nvSpPr>
        <p:spPr bwMode="gray">
          <a:xfrm>
            <a:off x="10352540" y="295729"/>
            <a:ext cx="838199" cy="767687"/>
          </a:xfrm>
          <a:prstGeom prst="rect">
            <a:avLst/>
          </a:prstGeom>
        </p:spPr>
        <p:txBody>
          <a:bodyPr vert="horz" lIns="91440" tIns="45720" rIns="91440" bIns="45720" rtlCol="0" anchor="b"/>
          <a:lstStyle>
            <a:lvl1pPr algn="ctr">
              <a:defRPr sz="2800" b="0" i="0">
                <a:solidFill>
                  <a:schemeClr val="bg1"/>
                </a:solidFill>
              </a:defRPr>
            </a:lvl1pPr>
          </a:lstStyle>
          <a:p>
            <a:fld id="{6D22F896-40B5-4ADD-8801-0D06FADFA095}" type="slidenum">
              <a:rPr lang="en-US" smtClean="0"/>
              <a:pPr/>
              <a:t>‹nr.›</a:t>
            </a:fld>
            <a:endParaRPr lang="en-US"/>
          </a:p>
        </p:txBody>
      </p:sp>
    </p:spTree>
    <p:extLst>
      <p:ext uri="{BB962C8B-B14F-4D97-AF65-F5344CB8AC3E}">
        <p14:creationId xmlns:p14="http://schemas.microsoft.com/office/powerpoint/2010/main" val="175002812"/>
      </p:ext>
    </p:extLst>
  </p:cSld>
  <p:clrMap bg1="lt1" tx1="dk1" bg2="lt2" tx2="dk2" accent1="accent1" accent2="accent2" accent3="accent3" accent4="accent4" accent5="accent5" accent6="accent6" hlink="hlink" folHlink="folHlink"/>
  <p:sldLayoutIdLst>
    <p:sldLayoutId id="2147483682" r:id="rId1"/>
    <p:sldLayoutId id="2147483683" r:id="rId2"/>
    <p:sldLayoutId id="2147483684" r:id="rId3"/>
    <p:sldLayoutId id="2147483685" r:id="rId4"/>
    <p:sldLayoutId id="2147483686" r:id="rId5"/>
    <p:sldLayoutId id="2147483687" r:id="rId6"/>
    <p:sldLayoutId id="2147483688" r:id="rId7"/>
    <p:sldLayoutId id="2147483689" r:id="rId8"/>
    <p:sldLayoutId id="2147483690" r:id="rId9"/>
    <p:sldLayoutId id="2147483691" r:id="rId10"/>
    <p:sldLayoutId id="2147483692" r:id="rId11"/>
    <p:sldLayoutId id="2147483693" r:id="rId12"/>
    <p:sldLayoutId id="2147483694" r:id="rId13"/>
    <p:sldLayoutId id="2147483695" r:id="rId14"/>
    <p:sldLayoutId id="2147483696" r:id="rId15"/>
    <p:sldLayoutId id="2147483697" r:id="rId16"/>
    <p:sldLayoutId id="2147483698" r:id="rId17"/>
  </p:sldLayoutIdLst>
  <p:txStyles>
    <p:titleStyle>
      <a:lvl1pPr algn="l" defTabSz="457200" rtl="0" eaLnBrk="1" latinLnBrk="0" hangingPunct="1">
        <a:spcBef>
          <a:spcPct val="0"/>
        </a:spcBef>
        <a:buNone/>
        <a:defRPr sz="3600" b="0" i="0" kern="1200">
          <a:solidFill>
            <a:schemeClr val="bg2"/>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b="0" i="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b="0" i="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b="0" i="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maken.wikiwijs.nl/userfiles/37516edc605b0aef04c28ad45adc91a6f2d9bcbb.pdf"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mailto:j.romijn@noorderpoort.nl"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mailto:gh.koekoek@noorderpoort.nl"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Burgerschap</a:t>
            </a:r>
          </a:p>
        </p:txBody>
      </p:sp>
      <p:sp>
        <p:nvSpPr>
          <p:cNvPr id="3" name="Ondertitel 2"/>
          <p:cNvSpPr>
            <a:spLocks noGrp="1"/>
          </p:cNvSpPr>
          <p:nvPr>
            <p:ph type="subTitle" idx="1"/>
          </p:nvPr>
        </p:nvSpPr>
        <p:spPr/>
        <p:txBody>
          <a:bodyPr>
            <a:normAutofit/>
          </a:bodyPr>
          <a:lstStyle/>
          <a:p>
            <a:r>
              <a:rPr lang="nl-NL" dirty="0">
                <a:solidFill>
                  <a:srgbClr val="EF53A5"/>
                </a:solidFill>
                <a:latin typeface="Century Gothic"/>
              </a:rPr>
              <a:t>12  oktober   2017</a:t>
            </a:r>
          </a:p>
          <a:p>
            <a:r>
              <a:rPr lang="nl-NL" dirty="0">
                <a:solidFill>
                  <a:srgbClr val="EF53A5"/>
                </a:solidFill>
                <a:latin typeface="Century Gothic"/>
              </a:rPr>
              <a:t>Aanwezigen &amp; je richten op deze les. </a:t>
            </a:r>
          </a:p>
        </p:txBody>
      </p:sp>
    </p:spTree>
    <p:extLst>
      <p:ext uri="{BB962C8B-B14F-4D97-AF65-F5344CB8AC3E}">
        <p14:creationId xmlns:p14="http://schemas.microsoft.com/office/powerpoint/2010/main" val="177952591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z="1600" i="1" dirty="0"/>
              <a:t>Bewijsstuk opdracht A</a:t>
            </a:r>
            <a:br>
              <a:rPr lang="nl-NL" sz="1600" i="1" dirty="0"/>
            </a:br>
            <a:r>
              <a:rPr lang="nl-NL" sz="1600" i="1" dirty="0"/>
              <a:t>Beschrijving van je bijdrage aan samenwerken WP 1.5:M</a:t>
            </a:r>
            <a:br>
              <a:rPr lang="nl-NL" sz="1600" i="1" dirty="0"/>
            </a:br>
            <a:endParaRPr lang="nl-NL" sz="1600" dirty="0"/>
          </a:p>
        </p:txBody>
      </p:sp>
      <p:sp>
        <p:nvSpPr>
          <p:cNvPr id="3" name="Tijdelijke aanduiding voor inhoud 2"/>
          <p:cNvSpPr>
            <a:spLocks noGrp="1"/>
          </p:cNvSpPr>
          <p:nvPr>
            <p:ph idx="1"/>
          </p:nvPr>
        </p:nvSpPr>
        <p:spPr/>
        <p:txBody>
          <a:bodyPr>
            <a:normAutofit fontScale="62500" lnSpcReduction="20000"/>
          </a:bodyPr>
          <a:lstStyle/>
          <a:p>
            <a:pPr marL="0" indent="0">
              <a:buNone/>
            </a:pPr>
            <a:r>
              <a:rPr lang="nl-NL" dirty="0"/>
              <a:t>Mailen: opdracht A. Ik heb je hier over gemaild:</a:t>
            </a:r>
          </a:p>
          <a:p>
            <a:pPr marL="0" indent="0">
              <a:buNone/>
            </a:pPr>
            <a:endParaRPr lang="nl-NL" dirty="0"/>
          </a:p>
          <a:p>
            <a:pPr marL="0" indent="0">
              <a:buNone/>
            </a:pPr>
            <a:r>
              <a:rPr lang="nl-NL" i="1" dirty="0">
                <a:solidFill>
                  <a:schemeClr val="accent6">
                    <a:lumMod val="50000"/>
                  </a:schemeClr>
                </a:solidFill>
              </a:rPr>
              <a:t>Mail mij s.v.p. opdracht A: bijdragen aan de samenwerking. Dit is een individuele opdracht. </a:t>
            </a:r>
          </a:p>
          <a:p>
            <a:pPr marL="0" indent="0">
              <a:buNone/>
            </a:pPr>
            <a:r>
              <a:rPr lang="nl-NL" i="1" dirty="0">
                <a:solidFill>
                  <a:schemeClr val="accent6">
                    <a:lumMod val="50000"/>
                  </a:schemeClr>
                </a:solidFill>
              </a:rPr>
              <a:t>Pak de lijst met samenwerkingsvaardigheden erbij. Die zit ook in de bijlage bij deze mail.</a:t>
            </a:r>
            <a:br>
              <a:rPr lang="nl-NL" i="1" dirty="0">
                <a:solidFill>
                  <a:schemeClr val="accent6">
                    <a:lumMod val="50000"/>
                  </a:schemeClr>
                </a:solidFill>
              </a:rPr>
            </a:br>
            <a:endParaRPr lang="nl-NL" i="1" dirty="0">
              <a:solidFill>
                <a:schemeClr val="accent6">
                  <a:lumMod val="50000"/>
                </a:schemeClr>
              </a:solidFill>
            </a:endParaRPr>
          </a:p>
          <a:p>
            <a:pPr marL="0" indent="0">
              <a:buNone/>
            </a:pPr>
            <a:r>
              <a:rPr lang="nl-NL" i="1" dirty="0">
                <a:solidFill>
                  <a:schemeClr val="accent6">
                    <a:lumMod val="50000"/>
                  </a:schemeClr>
                </a:solidFill>
              </a:rPr>
              <a:t>Denk aan hoe jij in je groepje samen tot een filmpje bent gekomen over de toekomst van Nederland. Schrijf op:</a:t>
            </a:r>
          </a:p>
          <a:p>
            <a:pPr marL="0" indent="0">
              <a:buNone/>
            </a:pPr>
            <a:r>
              <a:rPr lang="nl-NL" i="1" dirty="0">
                <a:solidFill>
                  <a:schemeClr val="accent6">
                    <a:lumMod val="50000"/>
                  </a:schemeClr>
                </a:solidFill>
              </a:rPr>
              <a:t>waar je goed in bent als je samenwerkt</a:t>
            </a:r>
          </a:p>
          <a:p>
            <a:pPr marL="0" indent="0">
              <a:buNone/>
            </a:pPr>
            <a:r>
              <a:rPr lang="nl-NL" i="1" dirty="0">
                <a:solidFill>
                  <a:schemeClr val="accent6">
                    <a:lumMod val="50000"/>
                  </a:schemeClr>
                </a:solidFill>
              </a:rPr>
              <a:t>welke rol neem jij op je in de samenwerking (gebruik de lijst)</a:t>
            </a:r>
          </a:p>
          <a:p>
            <a:pPr marL="0" indent="0">
              <a:buNone/>
            </a:pPr>
            <a:r>
              <a:rPr lang="nl-NL" i="1" dirty="0">
                <a:solidFill>
                  <a:schemeClr val="accent6">
                    <a:lumMod val="50000"/>
                  </a:schemeClr>
                </a:solidFill>
              </a:rPr>
              <a:t>wat vind je nog lastig of kun je nog niet zo goed als je samenwerkt (gebruik de lijst samenwerkingsvaardigheden.</a:t>
            </a:r>
          </a:p>
          <a:p>
            <a:pPr marL="0" indent="0">
              <a:buNone/>
            </a:pPr>
            <a:br>
              <a:rPr lang="nl-NL" i="1" dirty="0">
                <a:solidFill>
                  <a:schemeClr val="accent6">
                    <a:lumMod val="50000"/>
                  </a:schemeClr>
                </a:solidFill>
              </a:rPr>
            </a:br>
            <a:endParaRPr lang="nl-NL" i="1" dirty="0">
              <a:solidFill>
                <a:schemeClr val="accent6">
                  <a:lumMod val="50000"/>
                </a:schemeClr>
              </a:solidFill>
            </a:endParaRPr>
          </a:p>
          <a:p>
            <a:pPr marL="0" indent="0">
              <a:buNone/>
            </a:pPr>
            <a:r>
              <a:rPr lang="nl-NL" i="1" dirty="0">
                <a:solidFill>
                  <a:schemeClr val="accent6">
                    <a:lumMod val="50000"/>
                  </a:schemeClr>
                </a:solidFill>
              </a:rPr>
              <a:t>Deze opdracht is een onderdeel van de beoordeling van het vak Burgerschap/samenwerkend leren.</a:t>
            </a:r>
          </a:p>
          <a:p>
            <a:pPr marL="0" indent="0">
              <a:buNone/>
            </a:pPr>
            <a:endParaRPr lang="nl-NL" i="1" dirty="0">
              <a:solidFill>
                <a:schemeClr val="accent6">
                  <a:lumMod val="50000"/>
                </a:schemeClr>
              </a:solidFill>
            </a:endParaRPr>
          </a:p>
          <a:p>
            <a:r>
              <a:rPr lang="nl-NL" i="1" dirty="0">
                <a:solidFill>
                  <a:schemeClr val="accent6">
                    <a:lumMod val="50000"/>
                  </a:schemeClr>
                </a:solidFill>
              </a:rPr>
              <a:t>Groeten, Juultje Romijn, docent Burgerschap</a:t>
            </a:r>
          </a:p>
          <a:p>
            <a:pPr marL="0" indent="0">
              <a:buNone/>
            </a:pPr>
            <a:endParaRPr lang="nl-NL" dirty="0"/>
          </a:p>
        </p:txBody>
      </p:sp>
    </p:spTree>
    <p:extLst>
      <p:ext uri="{BB962C8B-B14F-4D97-AF65-F5344CB8AC3E}">
        <p14:creationId xmlns:p14="http://schemas.microsoft.com/office/powerpoint/2010/main" val="312571756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Afronding </a:t>
            </a:r>
          </a:p>
        </p:txBody>
      </p:sp>
      <p:sp>
        <p:nvSpPr>
          <p:cNvPr id="3" name="Tijdelijke aanduiding voor inhoud 2"/>
          <p:cNvSpPr>
            <a:spLocks noGrp="1"/>
          </p:cNvSpPr>
          <p:nvPr>
            <p:ph idx="1"/>
          </p:nvPr>
        </p:nvSpPr>
        <p:spPr/>
        <p:txBody>
          <a:bodyPr>
            <a:normAutofit fontScale="92500" lnSpcReduction="10000"/>
          </a:bodyPr>
          <a:lstStyle/>
          <a:p>
            <a:pPr marL="0" indent="0">
              <a:buNone/>
            </a:pPr>
            <a:endParaRPr lang="nl-NL" dirty="0"/>
          </a:p>
          <a:p>
            <a:pPr marL="0" indent="0">
              <a:buNone/>
            </a:pPr>
            <a:r>
              <a:rPr lang="nl-NL" dirty="0"/>
              <a:t>Lever opdracht  B (samenwerkingscontract) , en C (plan van aanpak)  in. </a:t>
            </a:r>
          </a:p>
          <a:p>
            <a:pPr marL="0" indent="0">
              <a:buNone/>
            </a:pPr>
            <a:r>
              <a:rPr lang="nl-NL" dirty="0"/>
              <a:t>Check of je naam er op staat.</a:t>
            </a:r>
          </a:p>
          <a:p>
            <a:pPr marL="0" indent="0">
              <a:buNone/>
            </a:pPr>
            <a:r>
              <a:rPr lang="nl-NL" dirty="0"/>
              <a:t>Pak je scorelijst ‘samenwerkingsvaardigheden’.</a:t>
            </a:r>
          </a:p>
          <a:p>
            <a:pPr marL="0" indent="0">
              <a:buNone/>
            </a:pPr>
            <a:r>
              <a:rPr lang="nl-NL" dirty="0"/>
              <a:t>Scoor jezelf op welke samenwerkingsvaardigheden je vandaag in de les hebt laten zien.  Zet op elke rij de datum van vandaag: 12/10  in de kolom die van toepassing is.</a:t>
            </a:r>
          </a:p>
          <a:p>
            <a:pPr marL="0" indent="0">
              <a:buNone/>
            </a:pPr>
            <a:endParaRPr lang="nl-NL" dirty="0"/>
          </a:p>
          <a:p>
            <a:pPr marL="0" indent="0">
              <a:buNone/>
            </a:pPr>
            <a:r>
              <a:rPr lang="nl-NL" dirty="0"/>
              <a:t>We gaan nu plannen wanneer je de activiteit gaat uitvoeren met de klas.</a:t>
            </a:r>
          </a:p>
          <a:p>
            <a:pPr marL="0" indent="0">
              <a:buNone/>
            </a:pPr>
            <a:r>
              <a:rPr lang="nl-NL" dirty="0"/>
              <a:t>(Na de uitvoering gaan jullie de activiteit evalueren en ga je er op reflecteren.)</a:t>
            </a:r>
          </a:p>
          <a:p>
            <a:pPr marL="0" indent="0">
              <a:buNone/>
            </a:pPr>
            <a:endParaRPr lang="nl-NL" b="1" dirty="0"/>
          </a:p>
        </p:txBody>
      </p:sp>
    </p:spTree>
    <p:extLst>
      <p:ext uri="{BB962C8B-B14F-4D97-AF65-F5344CB8AC3E}">
        <p14:creationId xmlns:p14="http://schemas.microsoft.com/office/powerpoint/2010/main" val="270700619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Huiswerk voor 19oktober</a:t>
            </a:r>
          </a:p>
        </p:txBody>
      </p:sp>
      <p:sp>
        <p:nvSpPr>
          <p:cNvPr id="3" name="Tijdelijke aanduiding voor inhoud 2"/>
          <p:cNvSpPr>
            <a:spLocks noGrp="1"/>
          </p:cNvSpPr>
          <p:nvPr>
            <p:ph idx="1"/>
          </p:nvPr>
        </p:nvSpPr>
        <p:spPr/>
        <p:txBody>
          <a:bodyPr>
            <a:normAutofit fontScale="92500" lnSpcReduction="10000"/>
          </a:bodyPr>
          <a:lstStyle/>
          <a:p>
            <a:endParaRPr lang="nl-NL" dirty="0"/>
          </a:p>
          <a:p>
            <a:pPr marL="0" indent="0">
              <a:buNone/>
            </a:pPr>
            <a:r>
              <a:rPr lang="nl-NL" b="1" dirty="0"/>
              <a:t>Meenemen scorelijst ‘samenwerkingsvaardigheden’</a:t>
            </a:r>
          </a:p>
          <a:p>
            <a:pPr marL="0" indent="0">
              <a:buNone/>
            </a:pPr>
            <a:r>
              <a:rPr lang="nl-NL" b="1" dirty="0"/>
              <a:t>Meenemen opgeladen laptop, pen en papier.</a:t>
            </a:r>
          </a:p>
          <a:p>
            <a:pPr marL="0" indent="0">
              <a:buNone/>
            </a:pPr>
            <a:r>
              <a:rPr lang="nl-NL" b="1" dirty="0"/>
              <a:t>Regelen &amp; Meenemen: materiaal waarmee je je activiteit kunt uitvoeren met de klas.</a:t>
            </a:r>
            <a:endParaRPr lang="nl-NL" dirty="0"/>
          </a:p>
          <a:p>
            <a:endParaRPr lang="nl-NL" dirty="0"/>
          </a:p>
          <a:p>
            <a:r>
              <a:rPr lang="nl-NL" dirty="0"/>
              <a:t>Wie er 5/10  niet was: </a:t>
            </a:r>
          </a:p>
          <a:p>
            <a:pPr marL="0" indent="0">
              <a:buNone/>
            </a:pPr>
            <a:r>
              <a:rPr lang="nl-NL" dirty="0">
                <a:sym typeface="Wingdings" panose="05000000000000000000" pitchFamily="2" charset="2"/>
              </a:rPr>
              <a:t> </a:t>
            </a:r>
            <a:r>
              <a:rPr lang="nl-NL" dirty="0"/>
              <a:t>haalt de opdracht ‘welke toekomst wil ik voor Nederland ‘in </a:t>
            </a:r>
            <a:r>
              <a:rPr lang="nl-NL" dirty="0" err="1"/>
              <a:t>in</a:t>
            </a:r>
            <a:r>
              <a:rPr lang="nl-NL" dirty="0"/>
              <a:t> de vorm van een </a:t>
            </a:r>
            <a:r>
              <a:rPr lang="nl-NL" dirty="0" err="1"/>
              <a:t>powerpoint</a:t>
            </a:r>
            <a:r>
              <a:rPr lang="nl-NL" dirty="0"/>
              <a:t>  </a:t>
            </a:r>
          </a:p>
          <a:p>
            <a:pPr marL="0" indent="0">
              <a:buNone/>
            </a:pPr>
            <a:r>
              <a:rPr lang="nl-NL" dirty="0">
                <a:sym typeface="Wingdings" panose="05000000000000000000" pitchFamily="2" charset="2"/>
              </a:rPr>
              <a:t> </a:t>
            </a:r>
            <a:r>
              <a:rPr lang="nl-NL" dirty="0"/>
              <a:t> mailt opdracht A. Dit mail je uiterlijk 18/10.</a:t>
            </a:r>
          </a:p>
          <a:p>
            <a:endParaRPr lang="nl-NL" dirty="0"/>
          </a:p>
        </p:txBody>
      </p:sp>
    </p:spTree>
    <p:extLst>
      <p:ext uri="{BB962C8B-B14F-4D97-AF65-F5344CB8AC3E}">
        <p14:creationId xmlns:p14="http://schemas.microsoft.com/office/powerpoint/2010/main" val="189644812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Terugkijken op de vorige les. </a:t>
            </a:r>
          </a:p>
        </p:txBody>
      </p:sp>
      <p:sp>
        <p:nvSpPr>
          <p:cNvPr id="3" name="Tijdelijke aanduiding voor inhoud 2"/>
          <p:cNvSpPr>
            <a:spLocks noGrp="1"/>
          </p:cNvSpPr>
          <p:nvPr>
            <p:ph idx="1"/>
          </p:nvPr>
        </p:nvSpPr>
        <p:spPr/>
        <p:txBody>
          <a:bodyPr vert="horz" lIns="91440" tIns="45720" rIns="91440" bIns="45720" rtlCol="0" anchor="t">
            <a:normAutofit fontScale="92500"/>
          </a:bodyPr>
          <a:lstStyle/>
          <a:p>
            <a:endParaRPr lang="nl-NL" dirty="0"/>
          </a:p>
          <a:p>
            <a:r>
              <a:rPr lang="nl-NL" dirty="0"/>
              <a:t>Vorige les maakte je een filmpje over welke toekomst jij wilt voor Nederland. Met een geldige onderbouwing. Daarna mailde je opdracht A aan de docent.</a:t>
            </a:r>
          </a:p>
          <a:p>
            <a:r>
              <a:rPr lang="nl-NL" dirty="0"/>
              <a:t>Je hebt de scorelijst </a:t>
            </a:r>
            <a:r>
              <a:rPr lang="nl-NL" dirty="0" err="1"/>
              <a:t>samenwerkings</a:t>
            </a:r>
            <a:r>
              <a:rPr lang="nl-NL" dirty="0"/>
              <a:t> vaardigheden ingevuld voor 5/10/17</a:t>
            </a:r>
          </a:p>
          <a:p>
            <a:r>
              <a:rPr lang="nl-NL" dirty="0"/>
              <a:t>Als voorbereiding op deze les heb je materiaal bij je: laptop, en scorelijst samenwerkingsvaardigheden</a:t>
            </a:r>
          </a:p>
          <a:p>
            <a:r>
              <a:rPr lang="nl-NL" dirty="0"/>
              <a:t>Informatie krijgen:  Je hoort of je opdracht A voldoende hebt.</a:t>
            </a:r>
          </a:p>
          <a:p>
            <a:pPr marL="0" indent="0">
              <a:buNone/>
            </a:pPr>
            <a:r>
              <a:rPr lang="nl-NL" dirty="0"/>
              <a:t>Wie er 5/10  niet was, haalt de opdracht ‘welke toekomst wil ik voor Nederland ‘in </a:t>
            </a:r>
            <a:r>
              <a:rPr lang="nl-NL" dirty="0" err="1"/>
              <a:t>in</a:t>
            </a:r>
            <a:r>
              <a:rPr lang="nl-NL" dirty="0"/>
              <a:t> de vorm van een PowerPoint  en mailt opdracht A. Dit mail je uiterlijk 17/10.</a:t>
            </a:r>
          </a:p>
          <a:p>
            <a:endParaRPr lang="nl-NL" dirty="0"/>
          </a:p>
          <a:p>
            <a:pPr marL="0" indent="0">
              <a:buNone/>
            </a:pPr>
            <a:endParaRPr lang="nl-NL" dirty="0"/>
          </a:p>
        </p:txBody>
      </p:sp>
    </p:spTree>
    <p:extLst>
      <p:ext uri="{BB962C8B-B14F-4D97-AF65-F5344CB8AC3E}">
        <p14:creationId xmlns:p14="http://schemas.microsoft.com/office/powerpoint/2010/main" val="38997950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sz="2400" dirty="0"/>
              <a:t>Oriënteren op de LP samenwerkend leren: de opdracht</a:t>
            </a:r>
          </a:p>
        </p:txBody>
      </p:sp>
      <p:sp>
        <p:nvSpPr>
          <p:cNvPr id="3" name="Tijdelijke aanduiding voor inhoud 2"/>
          <p:cNvSpPr>
            <a:spLocks noGrp="1"/>
          </p:cNvSpPr>
          <p:nvPr>
            <p:ph idx="1"/>
          </p:nvPr>
        </p:nvSpPr>
        <p:spPr/>
        <p:txBody>
          <a:bodyPr vert="horz" lIns="91440" tIns="45720" rIns="91440" bIns="45720" rtlCol="0" anchor="t">
            <a:normAutofit lnSpcReduction="10000"/>
          </a:bodyPr>
          <a:lstStyle/>
          <a:p>
            <a:pPr marL="0" indent="0">
              <a:buNone/>
            </a:pPr>
            <a:r>
              <a:rPr lang="nl-NL" dirty="0"/>
              <a:t>Lees in de WIKI de opdracht van samenwerkend leren</a:t>
            </a:r>
          </a:p>
          <a:p>
            <a:pPr marL="0" indent="0">
              <a:buNone/>
            </a:pPr>
            <a:r>
              <a:rPr lang="nl-NL" dirty="0"/>
              <a:t>(de docent laat de wiki zien) </a:t>
            </a:r>
            <a:r>
              <a:rPr lang="nl-NL" dirty="0">
                <a:hlinkClick r:id="rId2"/>
              </a:rPr>
              <a:t>https://maken.wikiwijs.nl/userfiles/37516edc605b0aef04c28ad45adc91a6f2d9bcbb.pdf</a:t>
            </a:r>
            <a:endParaRPr lang="nl-NL" dirty="0"/>
          </a:p>
          <a:p>
            <a:pPr marL="0" indent="0">
              <a:buNone/>
            </a:pPr>
            <a:endParaRPr lang="nl-NL" dirty="0"/>
          </a:p>
          <a:p>
            <a:pPr marL="0" indent="0">
              <a:buNone/>
            </a:pPr>
            <a:endParaRPr lang="nl-NL" dirty="0"/>
          </a:p>
          <a:p>
            <a:pPr marL="0" indent="0">
              <a:buNone/>
            </a:pPr>
            <a:r>
              <a:rPr lang="nl-NL" dirty="0"/>
              <a:t>Opdracht 2:  maak opdracht B, C en D van LP2 samenwerkend leren:</a:t>
            </a:r>
          </a:p>
          <a:p>
            <a:pPr marL="0" indent="0">
              <a:buNone/>
            </a:pPr>
            <a:r>
              <a:rPr lang="nl-NL" dirty="0"/>
              <a:t>Organiseer samen een activiteit voor een doelgroep. B: een samenwerkingscontract opstellen. C een activiteit plannen en organiseren. D het uitvoeren van de activiteit.</a:t>
            </a:r>
          </a:p>
          <a:p>
            <a:endParaRPr lang="nl-NL" dirty="0"/>
          </a:p>
        </p:txBody>
      </p:sp>
    </p:spTree>
    <p:extLst>
      <p:ext uri="{BB962C8B-B14F-4D97-AF65-F5344CB8AC3E}">
        <p14:creationId xmlns:p14="http://schemas.microsoft.com/office/powerpoint/2010/main" val="259415305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Gedrag dat ik van je verwacht</a:t>
            </a:r>
          </a:p>
        </p:txBody>
      </p:sp>
      <p:sp>
        <p:nvSpPr>
          <p:cNvPr id="3" name="Tijdelijke aanduiding voor inhoud 2"/>
          <p:cNvSpPr>
            <a:spLocks noGrp="1"/>
          </p:cNvSpPr>
          <p:nvPr>
            <p:ph idx="1"/>
          </p:nvPr>
        </p:nvSpPr>
        <p:spPr/>
        <p:txBody>
          <a:bodyPr>
            <a:normAutofit/>
          </a:bodyPr>
          <a:lstStyle/>
          <a:p>
            <a:r>
              <a:rPr lang="nl-NL" dirty="0"/>
              <a:t>Zorg voor een rustige werksfeer.  Zachtjes overleggen, elkaar vriendelijk en zacht en rustig aanspreken als iemand vergeten is dat hij moet zorgen voor een rustige werksfeer.  Laat zien dat je dat kan. </a:t>
            </a:r>
          </a:p>
          <a:p>
            <a:r>
              <a:rPr lang="nl-NL" dirty="0"/>
              <a:t>Je zorgt dat je dat je geconcentreerd kunt werken en dat ik geconcentreerd kan les geven. Ga naast mensen zitten bij wie jij geconcentreerd kan werken.</a:t>
            </a:r>
          </a:p>
          <a:p>
            <a:r>
              <a:rPr lang="nl-NL" dirty="0"/>
              <a:t>De docent geeft halverwege de les 5 minuten tijd om zo nodig naar de wc te gaan. Tijdens de les ga je niet naar het toilet. </a:t>
            </a:r>
          </a:p>
          <a:p>
            <a:r>
              <a:rPr lang="nl-NL" dirty="0"/>
              <a:t>Je gaat samenwerken LP2 samenwerkend leren. De opdracht komt deze les af. Je presenteert je werk om 16.15. </a:t>
            </a:r>
          </a:p>
          <a:p>
            <a:pPr marL="0" indent="0">
              <a:buNone/>
            </a:pPr>
            <a:endParaRPr lang="nl-NL" dirty="0"/>
          </a:p>
        </p:txBody>
      </p:sp>
    </p:spTree>
    <p:extLst>
      <p:ext uri="{BB962C8B-B14F-4D97-AF65-F5344CB8AC3E}">
        <p14:creationId xmlns:p14="http://schemas.microsoft.com/office/powerpoint/2010/main" val="71920128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z="2400" dirty="0"/>
              <a:t>Ruimte inrichten in tafelgroepen  &amp; gaan samenwerken aan de LB</a:t>
            </a:r>
          </a:p>
        </p:txBody>
      </p:sp>
      <p:sp>
        <p:nvSpPr>
          <p:cNvPr id="3" name="Tijdelijke aanduiding voor inhoud 2"/>
          <p:cNvSpPr>
            <a:spLocks noGrp="1"/>
          </p:cNvSpPr>
          <p:nvPr>
            <p:ph idx="1"/>
          </p:nvPr>
        </p:nvSpPr>
        <p:spPr/>
        <p:txBody>
          <a:bodyPr>
            <a:normAutofit/>
          </a:bodyPr>
          <a:lstStyle/>
          <a:p>
            <a:pPr marL="0" indent="0">
              <a:buNone/>
            </a:pPr>
            <a:r>
              <a:rPr lang="nl-NL" dirty="0"/>
              <a:t>Je krijgt de groepsindeling (drietallen) van de docent.</a:t>
            </a:r>
          </a:p>
          <a:p>
            <a:pPr marL="0" indent="0">
              <a:buNone/>
            </a:pPr>
            <a:endParaRPr lang="nl-NL" dirty="0"/>
          </a:p>
          <a:p>
            <a:pPr marL="0" indent="0">
              <a:buNone/>
            </a:pPr>
            <a:r>
              <a:rPr lang="nl-NL" dirty="0"/>
              <a:t>Richt met je groepsgenoten een tafelgroep in.</a:t>
            </a:r>
          </a:p>
          <a:p>
            <a:pPr marL="0" indent="0">
              <a:buNone/>
            </a:pPr>
            <a:r>
              <a:rPr lang="nl-NL" dirty="0"/>
              <a:t>Je werkt in deze tafelgroep.</a:t>
            </a:r>
          </a:p>
          <a:p>
            <a:pPr marL="0" indent="0">
              <a:buNone/>
            </a:pPr>
            <a:r>
              <a:rPr lang="nl-NL" dirty="0"/>
              <a:t>Werk samen en laat alle samenwerkingsvaardigheden van de lijst zien.</a:t>
            </a:r>
          </a:p>
          <a:p>
            <a:pPr marL="0" indent="0">
              <a:buNone/>
            </a:pPr>
            <a:r>
              <a:rPr lang="nl-NL" dirty="0"/>
              <a:t>Spreek elkaar vriendelijk en duidelijk aan op deze samenwerkingsvaardigheden.</a:t>
            </a:r>
          </a:p>
          <a:p>
            <a:pPr marL="0" indent="0">
              <a:buNone/>
            </a:pPr>
            <a:endParaRPr lang="nl-NL" dirty="0"/>
          </a:p>
          <a:p>
            <a:pPr marL="0" indent="0">
              <a:buNone/>
            </a:pPr>
            <a:endParaRPr lang="nl-NL" dirty="0"/>
          </a:p>
        </p:txBody>
      </p:sp>
    </p:spTree>
    <p:extLst>
      <p:ext uri="{BB962C8B-B14F-4D97-AF65-F5344CB8AC3E}">
        <p14:creationId xmlns:p14="http://schemas.microsoft.com/office/powerpoint/2010/main" val="206130490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z="2400" dirty="0"/>
              <a:t>Samenwerkingscontract &amp; plan van aanpak voor een activiteit</a:t>
            </a:r>
          </a:p>
        </p:txBody>
      </p:sp>
      <p:sp>
        <p:nvSpPr>
          <p:cNvPr id="3" name="Tijdelijke aanduiding voor inhoud 2"/>
          <p:cNvSpPr>
            <a:spLocks noGrp="1"/>
          </p:cNvSpPr>
          <p:nvPr>
            <p:ph idx="1"/>
          </p:nvPr>
        </p:nvSpPr>
        <p:spPr>
          <a:xfrm>
            <a:off x="1175274" y="2644140"/>
            <a:ext cx="8825659" cy="3416300"/>
          </a:xfrm>
        </p:spPr>
        <p:txBody>
          <a:bodyPr>
            <a:normAutofit fontScale="92500" lnSpcReduction="10000"/>
          </a:bodyPr>
          <a:lstStyle/>
          <a:p>
            <a:pPr marL="0" indent="0">
              <a:buNone/>
            </a:pPr>
            <a:r>
              <a:rPr lang="nl-NL" b="1" dirty="0"/>
              <a:t>Samenwerkingscontract. </a:t>
            </a:r>
            <a:r>
              <a:rPr lang="nl-NL" dirty="0"/>
              <a:t>Per groep krijg je 1 papieren format van een  samenwerkingscontract. </a:t>
            </a:r>
          </a:p>
          <a:p>
            <a:pPr marL="0" indent="0">
              <a:buNone/>
            </a:pPr>
            <a:r>
              <a:rPr lang="nl-NL" dirty="0"/>
              <a:t>Bespreken: de punten van het contract.</a:t>
            </a:r>
          </a:p>
          <a:p>
            <a:pPr marL="0" indent="0">
              <a:buNone/>
            </a:pPr>
            <a:r>
              <a:rPr lang="nl-NL" dirty="0"/>
              <a:t>Invullen: op papier en digitaal. Lever het papieren contract in bij de docent.</a:t>
            </a:r>
          </a:p>
          <a:p>
            <a:pPr marL="0" indent="0">
              <a:buNone/>
            </a:pPr>
            <a:endParaRPr lang="nl-NL" dirty="0"/>
          </a:p>
          <a:p>
            <a:pPr marL="0" indent="0">
              <a:buNone/>
            </a:pPr>
            <a:r>
              <a:rPr lang="nl-NL" b="1" dirty="0"/>
              <a:t>Plan van aanpak</a:t>
            </a:r>
          </a:p>
          <a:p>
            <a:pPr marL="0" indent="0">
              <a:buNone/>
            </a:pPr>
            <a:r>
              <a:rPr lang="nl-NL" dirty="0"/>
              <a:t>Bespreken en invullen: plan van aanpak.</a:t>
            </a:r>
          </a:p>
          <a:p>
            <a:pPr marL="0" indent="0">
              <a:buNone/>
            </a:pPr>
            <a:r>
              <a:rPr lang="nl-NL" dirty="0"/>
              <a:t>Mailen: het ingevulde plan van aan pak &gt;  </a:t>
            </a:r>
            <a:r>
              <a:rPr lang="nl-NL" dirty="0">
                <a:hlinkClick r:id="rId2"/>
              </a:rPr>
              <a:t>j.romijn@noorderpoort.nl</a:t>
            </a:r>
            <a:endParaRPr lang="nl-NL" dirty="0"/>
          </a:p>
          <a:p>
            <a:pPr marL="0" indent="0">
              <a:buNone/>
            </a:pPr>
            <a:r>
              <a:rPr lang="nl-NL" dirty="0"/>
              <a:t>Opslaan: sla het plan van aanpak op in een map: Burgerschap/samenwerkend leren</a:t>
            </a:r>
          </a:p>
          <a:p>
            <a:pPr marL="0" indent="0">
              <a:buNone/>
            </a:pPr>
            <a:endParaRPr lang="nl-NL" dirty="0"/>
          </a:p>
          <a:p>
            <a:pPr marL="0" indent="0">
              <a:buNone/>
            </a:pPr>
            <a:endParaRPr lang="nl-NL" dirty="0"/>
          </a:p>
        </p:txBody>
      </p:sp>
    </p:spTree>
    <p:extLst>
      <p:ext uri="{BB962C8B-B14F-4D97-AF65-F5344CB8AC3E}">
        <p14:creationId xmlns:p14="http://schemas.microsoft.com/office/powerpoint/2010/main" val="288608357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z="2400" dirty="0"/>
              <a:t>Plan van aanpak voor een samenwerking- activiteit</a:t>
            </a:r>
          </a:p>
        </p:txBody>
      </p:sp>
      <p:sp>
        <p:nvSpPr>
          <p:cNvPr id="3" name="Tijdelijke aanduiding voor inhoud 2"/>
          <p:cNvSpPr>
            <a:spLocks noGrp="1"/>
          </p:cNvSpPr>
          <p:nvPr>
            <p:ph idx="1"/>
          </p:nvPr>
        </p:nvSpPr>
        <p:spPr/>
        <p:txBody>
          <a:bodyPr>
            <a:normAutofit fontScale="77500" lnSpcReduction="20000"/>
          </a:bodyPr>
          <a:lstStyle/>
          <a:p>
            <a:pPr marL="0" indent="0">
              <a:buNone/>
            </a:pPr>
            <a:r>
              <a:rPr lang="nl-NL" dirty="0"/>
              <a:t>Drietallen vormen.  Pak per drietal een pen en een papier.  Over 10 minuten ga je voorlezen wat je hebt opgeschreven.  </a:t>
            </a:r>
          </a:p>
          <a:p>
            <a:pPr marL="0" indent="0">
              <a:buNone/>
            </a:pPr>
            <a:r>
              <a:rPr lang="nl-NL" dirty="0"/>
              <a:t>Jullie bedenken een activiteit. </a:t>
            </a:r>
          </a:p>
          <a:p>
            <a:pPr marL="0" indent="0">
              <a:buNone/>
            </a:pPr>
            <a:r>
              <a:rPr lang="nl-NL" dirty="0"/>
              <a:t>Je noteert de punten van het plan van aanpak.  </a:t>
            </a:r>
          </a:p>
          <a:p>
            <a:pPr marL="0" indent="0">
              <a:buNone/>
            </a:pPr>
            <a:r>
              <a:rPr lang="nl-NL" dirty="0"/>
              <a:t>Je krijgt dan feedback op je idee: </a:t>
            </a:r>
          </a:p>
          <a:p>
            <a:pPr marL="0" indent="0">
              <a:buNone/>
            </a:pPr>
            <a:r>
              <a:rPr lang="nl-NL" dirty="0"/>
              <a:t>Het moet zijn: </a:t>
            </a:r>
          </a:p>
          <a:p>
            <a:r>
              <a:rPr lang="nl-NL" dirty="0"/>
              <a:t>- een (</a:t>
            </a:r>
            <a:r>
              <a:rPr lang="nl-NL" dirty="0" err="1"/>
              <a:t>samenwerkings</a:t>
            </a:r>
            <a:r>
              <a:rPr lang="nl-NL" dirty="0"/>
              <a:t>) - activiteit tussen de 3 – 8 minuten </a:t>
            </a:r>
          </a:p>
          <a:p>
            <a:r>
              <a:rPr lang="nl-NL" dirty="0"/>
              <a:t>- de activiteit kan in de les worden gedaan, in principe. </a:t>
            </a:r>
          </a:p>
          <a:p>
            <a:r>
              <a:rPr lang="nl-NL" dirty="0"/>
              <a:t>- De activiteit kan worden gedaan in het klaslokaal </a:t>
            </a:r>
          </a:p>
          <a:p>
            <a:r>
              <a:rPr lang="nl-NL" dirty="0"/>
              <a:t>- met spullen die we hier op school hebben </a:t>
            </a:r>
          </a:p>
          <a:p>
            <a:r>
              <a:rPr lang="nl-NL" dirty="0"/>
              <a:t>- De activiteit past bij de studenten, ze vinden het leuk om te doen </a:t>
            </a:r>
          </a:p>
          <a:p>
            <a:r>
              <a:rPr lang="nl-NL" dirty="0"/>
              <a:t>- Het lokaal en het materiaal blijft heel. </a:t>
            </a:r>
          </a:p>
          <a:p>
            <a:endParaRPr lang="nl-NL" dirty="0"/>
          </a:p>
        </p:txBody>
      </p:sp>
    </p:spTree>
    <p:extLst>
      <p:ext uri="{BB962C8B-B14F-4D97-AF65-F5344CB8AC3E}">
        <p14:creationId xmlns:p14="http://schemas.microsoft.com/office/powerpoint/2010/main" val="39677346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Punten plan van aanpak activiteit</a:t>
            </a:r>
          </a:p>
        </p:txBody>
      </p:sp>
      <p:sp>
        <p:nvSpPr>
          <p:cNvPr id="3" name="Tijdelijke aanduiding voor inhoud 2"/>
          <p:cNvSpPr>
            <a:spLocks noGrp="1"/>
          </p:cNvSpPr>
          <p:nvPr>
            <p:ph idx="1"/>
          </p:nvPr>
        </p:nvSpPr>
        <p:spPr/>
        <p:txBody>
          <a:bodyPr>
            <a:normAutofit fontScale="85000" lnSpcReduction="20000"/>
          </a:bodyPr>
          <a:lstStyle/>
          <a:p>
            <a:pPr marL="0" indent="0">
              <a:buNone/>
            </a:pPr>
            <a:r>
              <a:rPr lang="nl-NL" dirty="0"/>
              <a:t>Zet op papier </a:t>
            </a:r>
          </a:p>
          <a:p>
            <a:pPr marL="0" indent="0">
              <a:buNone/>
            </a:pPr>
            <a:r>
              <a:rPr lang="nl-NL" dirty="0"/>
              <a:t>Namen groepsleden:  </a:t>
            </a:r>
          </a:p>
          <a:p>
            <a:pPr marL="0" indent="0">
              <a:buNone/>
            </a:pPr>
            <a:r>
              <a:rPr lang="nl-NL" dirty="0"/>
              <a:t>a. Wat zijn de spelregels </a:t>
            </a:r>
          </a:p>
          <a:p>
            <a:pPr marL="0" indent="0">
              <a:buNone/>
            </a:pPr>
            <a:r>
              <a:rPr lang="nl-NL" dirty="0"/>
              <a:t>b. Wanneer vinden de klasgenoten en de begeleiders het leuk om te doen </a:t>
            </a:r>
          </a:p>
          <a:p>
            <a:pPr marL="0" indent="0">
              <a:buNone/>
            </a:pPr>
            <a:r>
              <a:rPr lang="nl-NL" dirty="0"/>
              <a:t>c. Wat is het doel van het spel (wanneer is de samenwerking gelukt, wanneer is het spel goed gedaan, wanneer is het spel uit) </a:t>
            </a:r>
          </a:p>
          <a:p>
            <a:pPr marL="0" indent="0">
              <a:buNone/>
            </a:pPr>
            <a:r>
              <a:rPr lang="nl-NL" dirty="0"/>
              <a:t>d. Waar moet iedereen staan als de begeleider het uitlegt. </a:t>
            </a:r>
          </a:p>
          <a:p>
            <a:pPr marL="0" indent="0">
              <a:buNone/>
            </a:pPr>
            <a:r>
              <a:rPr lang="nl-NL" dirty="0"/>
              <a:t>e. Waar moet iedereen staan of zitten als het spel begint </a:t>
            </a:r>
          </a:p>
          <a:p>
            <a:pPr marL="0" indent="0">
              <a:buNone/>
            </a:pPr>
            <a:r>
              <a:rPr lang="nl-NL" dirty="0"/>
              <a:t>f. Wanneer is het spel afgelopen </a:t>
            </a:r>
          </a:p>
          <a:p>
            <a:pPr marL="0" indent="0">
              <a:buNone/>
            </a:pPr>
            <a:r>
              <a:rPr lang="nl-NL" dirty="0"/>
              <a:t>g. Hoe sluiten de spelbegeleiders het spel op een prettige manier af? </a:t>
            </a:r>
          </a:p>
          <a:p>
            <a:pPr marL="0" indent="0">
              <a:buNone/>
            </a:pPr>
            <a:r>
              <a:rPr lang="nl-NL" dirty="0"/>
              <a:t>h. Welke spullen zijn er nodig? </a:t>
            </a:r>
          </a:p>
          <a:p>
            <a:endParaRPr lang="nl-NL" dirty="0"/>
          </a:p>
        </p:txBody>
      </p:sp>
    </p:spTree>
    <p:extLst>
      <p:ext uri="{BB962C8B-B14F-4D97-AF65-F5344CB8AC3E}">
        <p14:creationId xmlns:p14="http://schemas.microsoft.com/office/powerpoint/2010/main" val="425119412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z="2400" dirty="0"/>
              <a:t>D. Het uitvoeren van de activiteit</a:t>
            </a:r>
          </a:p>
        </p:txBody>
      </p:sp>
      <p:sp>
        <p:nvSpPr>
          <p:cNvPr id="3" name="Tijdelijke aanduiding voor inhoud 2"/>
          <p:cNvSpPr>
            <a:spLocks noGrp="1"/>
          </p:cNvSpPr>
          <p:nvPr>
            <p:ph idx="1"/>
          </p:nvPr>
        </p:nvSpPr>
        <p:spPr/>
        <p:txBody>
          <a:bodyPr/>
          <a:lstStyle/>
          <a:p>
            <a:pPr marL="0" indent="0">
              <a:buNone/>
            </a:pPr>
            <a:endParaRPr lang="nl-NL" sz="1200" i="1" dirty="0"/>
          </a:p>
          <a:p>
            <a:pPr marL="0" indent="0">
              <a:buNone/>
            </a:pPr>
            <a:r>
              <a:rPr lang="nl-NL" sz="1200" i="1" dirty="0"/>
              <a:t>Aan het eind van de les plannen we, </a:t>
            </a:r>
          </a:p>
          <a:p>
            <a:pPr marL="0" indent="0">
              <a:buNone/>
            </a:pPr>
            <a:r>
              <a:rPr lang="nl-NL" sz="1200" i="1" dirty="0"/>
              <a:t>wanneer je met je deelgroepje </a:t>
            </a:r>
          </a:p>
          <a:p>
            <a:pPr marL="0" indent="0">
              <a:buNone/>
            </a:pPr>
            <a:r>
              <a:rPr lang="nl-NL" sz="1200" i="1" dirty="0"/>
              <a:t>de activiteit gaat uitvoeren met de klas. (waarschijnlijk volgende week en de week daarop)</a:t>
            </a:r>
          </a:p>
          <a:p>
            <a:pPr marL="0" indent="0">
              <a:buNone/>
            </a:pPr>
            <a:endParaRPr lang="nl-NL" sz="1200" i="1" dirty="0"/>
          </a:p>
          <a:p>
            <a:pPr marL="0" indent="0">
              <a:buNone/>
            </a:pPr>
            <a:r>
              <a:rPr lang="nl-NL" sz="1200" i="1" dirty="0"/>
              <a:t>Je regelt zelf dat de benodigde spullen op tijd en voor aanvang van de activiteit aanwezig zijn.</a:t>
            </a:r>
          </a:p>
          <a:p>
            <a:pPr marL="0" indent="0">
              <a:buNone/>
            </a:pPr>
            <a:r>
              <a:rPr lang="nl-NL" sz="1200" i="1" dirty="0"/>
              <a:t>Zo nodig spreek je dit af met onderwijs assistent mevr. Gréhilde Nauta Koekoek </a:t>
            </a:r>
            <a:r>
              <a:rPr lang="nl-NL" sz="1200" i="1" dirty="0">
                <a:hlinkClick r:id="rId2"/>
              </a:rPr>
              <a:t>gh.koekoek@noorderpoort.nl</a:t>
            </a:r>
            <a:endParaRPr lang="nl-NL" sz="1200" i="1" dirty="0"/>
          </a:p>
          <a:p>
            <a:pPr marL="0" indent="0">
              <a:buNone/>
            </a:pPr>
            <a:endParaRPr lang="nl-NL" sz="1200" i="1" dirty="0"/>
          </a:p>
          <a:p>
            <a:pPr marL="0" indent="0">
              <a:buNone/>
            </a:pPr>
            <a:endParaRPr lang="nl-NL" sz="1200" i="1" dirty="0"/>
          </a:p>
        </p:txBody>
      </p:sp>
    </p:spTree>
    <p:extLst>
      <p:ext uri="{BB962C8B-B14F-4D97-AF65-F5344CB8AC3E}">
        <p14:creationId xmlns:p14="http://schemas.microsoft.com/office/powerpoint/2010/main" val="3431234157"/>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Ion-directiekamer">
  <a:themeElements>
    <a:clrScheme name="Ion-directiekamer">
      <a:dk1>
        <a:sysClr val="windowText" lastClr="000000"/>
      </a:dk1>
      <a:lt1>
        <a:sysClr val="window" lastClr="FFFFFF"/>
      </a:lt1>
      <a:dk2>
        <a:srgbClr val="3B3059"/>
      </a:dk2>
      <a:lt2>
        <a:srgbClr val="EBEBEB"/>
      </a:lt2>
      <a:accent1>
        <a:srgbClr val="B31166"/>
      </a:accent1>
      <a:accent2>
        <a:srgbClr val="E33D6F"/>
      </a:accent2>
      <a:accent3>
        <a:srgbClr val="E45F3C"/>
      </a:accent3>
      <a:accent4>
        <a:srgbClr val="E9943A"/>
      </a:accent4>
      <a:accent5>
        <a:srgbClr val="9B6BF2"/>
      </a:accent5>
      <a:accent6>
        <a:srgbClr val="D53DD0"/>
      </a:accent6>
      <a:hlink>
        <a:srgbClr val="8F8F8F"/>
      </a:hlink>
      <a:folHlink>
        <a:srgbClr val="A5A5A5"/>
      </a:folHlink>
    </a:clrScheme>
    <a:fontScheme name="Ion-directiekamer">
      <a:majorFont>
        <a:latin typeface="Century Gothic" panose="020B0502020202020204"/>
        <a:ea typeface=""/>
        <a:cs typeface=""/>
        <a:font script="Jpan" typeface="メイリオ"/>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Gothic" panose="020B050202020202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Ion-directiekamer">
      <a:fillStyleLst>
        <a:solidFill>
          <a:schemeClr val="phClr"/>
        </a:solidFill>
        <a:gradFill rotWithShape="1">
          <a:gsLst>
            <a:gs pos="0">
              <a:schemeClr val="phClr">
                <a:tint val="64000"/>
                <a:lumMod val="118000"/>
              </a:schemeClr>
            </a:gs>
            <a:gs pos="100000">
              <a:schemeClr val="phClr">
                <a:tint val="92000"/>
                <a:alpha val="100000"/>
                <a:lumMod val="110000"/>
              </a:schemeClr>
            </a:gs>
          </a:gsLst>
          <a:lin ang="5400000" scaled="0"/>
        </a:gradFill>
        <a:gradFill rotWithShape="1">
          <a:gsLst>
            <a:gs pos="0">
              <a:schemeClr val="phClr">
                <a:tint val="98000"/>
                <a:lumMod val="114000"/>
              </a:schemeClr>
            </a:gs>
            <a:gs pos="100000">
              <a:schemeClr val="phClr">
                <a:shade val="90000"/>
                <a:lumMod val="84000"/>
              </a:schemeClr>
            </a:gs>
          </a:gsLst>
          <a:lin ang="5400000" scaled="0"/>
        </a:gradFill>
      </a:fillStyleLst>
      <a:lnStyleLst>
        <a:ln w="9525" cap="rnd" cmpd="sng" algn="ctr">
          <a:solidFill>
            <a:schemeClr val="phClr"/>
          </a:solidFill>
          <a:prstDash val="solid"/>
        </a:ln>
        <a:ln w="19050" cap="rnd" cmpd="sng" algn="ctr">
          <a:solidFill>
            <a:schemeClr val="phClr"/>
          </a:solidFill>
          <a:prstDash val="solid"/>
        </a:ln>
        <a:ln w="28575" cap="rnd" cmpd="sng" algn="ctr">
          <a:solidFill>
            <a:schemeClr val="phClr"/>
          </a:solidFill>
          <a:prstDash val="solid"/>
        </a:ln>
      </a:lnStyleLst>
      <a:effectStyleLst>
        <a:effectStyle>
          <a:effectLst/>
        </a:effectStyle>
        <a:effectStyle>
          <a:effectLst>
            <a:outerShdw blurRad="38100" dist="25400" dir="5400000" rotWithShape="0">
              <a:srgbClr val="000000">
                <a:alpha val="45000"/>
              </a:srgbClr>
            </a:outerShdw>
          </a:effectLst>
        </a:effectStyle>
        <a:effectStyle>
          <a:effectLst>
            <a:outerShdw blurRad="63500" dist="38100" dir="5400000" rotWithShape="0">
              <a:srgbClr val="000000">
                <a:alpha val="60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8000"/>
                <a:hueMod val="124000"/>
                <a:satMod val="148000"/>
                <a:lumMod val="124000"/>
              </a:schemeClr>
            </a:gs>
            <a:gs pos="100000">
              <a:schemeClr val="phClr">
                <a:shade val="76000"/>
                <a:hueMod val="89000"/>
                <a:satMod val="164000"/>
                <a:lumMod val="56000"/>
              </a:schemeClr>
            </a:gs>
          </a:gsLst>
          <a:path path="circle">
            <a:fillToRect l="45000" t="65000" r="125000" b="100000"/>
          </a:path>
        </a:gradFill>
        <a:blipFill rotWithShape="1">
          <a:blip xmlns:r="http://schemas.openxmlformats.org/officeDocument/2006/relationships" r:embed="rId1">
            <a:duotone>
              <a:schemeClr val="phClr">
                <a:shade val="69000"/>
                <a:hueMod val="91000"/>
                <a:satMod val="164000"/>
                <a:lumMod val="74000"/>
              </a:schemeClr>
              <a:schemeClr val="phClr">
                <a:hueMod val="124000"/>
                <a:satMod val="140000"/>
                <a:lumMod val="142000"/>
              </a:schemeClr>
            </a:duotone>
          </a:blip>
          <a:stretch/>
        </a:blipFill>
      </a:bgFillStyleLst>
    </a:fmtScheme>
  </a:themeElements>
  <a:objectDefaults/>
  <a:extraClrSchemeLst/>
  <a:extLst>
    <a:ext uri="{05A4C25C-085E-4340-85A3-A5531E510DB2}">
      <thm15:themeFamily xmlns:thm15="http://schemas.microsoft.com/office/thememl/2012/main" name="Ion Boardroom" id="{FC33163D-4339-46B1-8EED-24C834239D99}" vid="{B8502691-933B-45FE-8764-BA278511EF27}"/>
    </a:ext>
  </a:ext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233</TotalTime>
  <Words>809</Words>
  <Application>Microsoft Office PowerPoint</Application>
  <PresentationFormat>Breedbeeld</PresentationFormat>
  <Paragraphs>104</Paragraphs>
  <Slides>12</Slides>
  <Notes>2</Notes>
  <HiddenSlides>0</HiddenSlides>
  <MMClips>0</MMClips>
  <ScaleCrop>false</ScaleCrop>
  <HeadingPairs>
    <vt:vector size="6" baseType="variant">
      <vt:variant>
        <vt:lpstr>Gebruikte lettertypen</vt:lpstr>
      </vt:variant>
      <vt:variant>
        <vt:i4>5</vt:i4>
      </vt:variant>
      <vt:variant>
        <vt:lpstr>Thema</vt:lpstr>
      </vt:variant>
      <vt:variant>
        <vt:i4>1</vt:i4>
      </vt:variant>
      <vt:variant>
        <vt:lpstr>Diatitels</vt:lpstr>
      </vt:variant>
      <vt:variant>
        <vt:i4>12</vt:i4>
      </vt:variant>
    </vt:vector>
  </HeadingPairs>
  <TitlesOfParts>
    <vt:vector size="18" baseType="lpstr">
      <vt:lpstr>Arial</vt:lpstr>
      <vt:lpstr>Calibri</vt:lpstr>
      <vt:lpstr>Century Gothic</vt:lpstr>
      <vt:lpstr>Wingdings</vt:lpstr>
      <vt:lpstr>Wingdings 3</vt:lpstr>
      <vt:lpstr>Ion-directiekamer</vt:lpstr>
      <vt:lpstr>Burgerschap</vt:lpstr>
      <vt:lpstr>Terugkijken op de vorige les. </vt:lpstr>
      <vt:lpstr>Oriënteren op de LP samenwerkend leren: de opdracht</vt:lpstr>
      <vt:lpstr>Gedrag dat ik van je verwacht</vt:lpstr>
      <vt:lpstr>Ruimte inrichten in tafelgroepen  &amp; gaan samenwerken aan de LB</vt:lpstr>
      <vt:lpstr>Samenwerkingscontract &amp; plan van aanpak voor een activiteit</vt:lpstr>
      <vt:lpstr>Plan van aanpak voor een samenwerking- activiteit</vt:lpstr>
      <vt:lpstr>Punten plan van aanpak activiteit</vt:lpstr>
      <vt:lpstr>D. Het uitvoeren van de activiteit</vt:lpstr>
      <vt:lpstr>Bewijsstuk opdracht A Beschrijving van je bijdrage aan samenwerken WP 1.5:M </vt:lpstr>
      <vt:lpstr>Afronding </vt:lpstr>
      <vt:lpstr>Huiswerk voor 19oktober</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Burgerschap</dc:title>
  <dc:creator>Romijn</dc:creator>
  <cp:lastModifiedBy>Solle, C.A.</cp:lastModifiedBy>
  <cp:revision>91</cp:revision>
  <cp:lastPrinted>2017-09-25T07:48:58Z</cp:lastPrinted>
  <dcterms:modified xsi:type="dcterms:W3CDTF">2017-11-14T12:52:51Z</dcterms:modified>
</cp:coreProperties>
</file>

<file path=docProps/thumbnail.jpeg>
</file>