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23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51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12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84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14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94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71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64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5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15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40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45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7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79775-FC9D-4A29-8D1E-2ED9E3678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568645" cy="2128215"/>
          </a:xfrm>
        </p:spPr>
        <p:txBody>
          <a:bodyPr>
            <a:normAutofit/>
          </a:bodyPr>
          <a:lstStyle/>
          <a:p>
            <a:pPr algn="ctr"/>
            <a:r>
              <a:rPr lang="pl-PL" sz="6600" b="1" dirty="0">
                <a:solidFill>
                  <a:srgbClr val="0070C0"/>
                </a:solidFill>
              </a:rPr>
              <a:t>NUrsing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7009579-1E13-41CF-BEFF-E2C39F9D1F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Reading and speaking</a:t>
            </a:r>
          </a:p>
        </p:txBody>
      </p:sp>
    </p:spTree>
    <p:extLst>
      <p:ext uri="{BB962C8B-B14F-4D97-AF65-F5344CB8AC3E}">
        <p14:creationId xmlns:p14="http://schemas.microsoft.com/office/powerpoint/2010/main" val="3126417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3923A-8809-4D7B-BEAA-3D1A6F4DD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0" y="618518"/>
            <a:ext cx="10262226" cy="1282854"/>
          </a:xfrm>
        </p:spPr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Choose a topic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41CC06-92F1-4D33-A14C-0BDFFE23457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532522"/>
            <a:ext cx="10363826" cy="342410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pl-PL" sz="2400" b="1" dirty="0"/>
              <a:t>Nursing in Europe. Volunteer work abroad.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pl-PL" sz="2400" b="1" dirty="0"/>
              <a:t>Cultural differences in healthcare. Communication.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pl-PL" sz="2400" b="1" dirty="0"/>
              <a:t>Procedures in hospitals. When something goes wrong.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pl-PL" sz="2400" b="1" dirty="0"/>
              <a:t>Violence in healthcare. Angry patients.</a:t>
            </a:r>
          </a:p>
        </p:txBody>
      </p:sp>
    </p:spTree>
    <p:extLst>
      <p:ext uri="{BB962C8B-B14F-4D97-AF65-F5344CB8AC3E}">
        <p14:creationId xmlns:p14="http://schemas.microsoft.com/office/powerpoint/2010/main" val="202302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7918D-AE59-438E-93AC-6AF831C3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2" cy="1311883"/>
          </a:xfrm>
        </p:spPr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Group forming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609C42-DA0E-4096-B9F0-E614B264EB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930400"/>
            <a:ext cx="10364452" cy="38607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Find students who have chosen the same topic and form a group together.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Work together. Follow the instructions below.</a:t>
            </a:r>
          </a:p>
        </p:txBody>
      </p:sp>
    </p:spTree>
    <p:extLst>
      <p:ext uri="{BB962C8B-B14F-4D97-AF65-F5344CB8AC3E}">
        <p14:creationId xmlns:p14="http://schemas.microsoft.com/office/powerpoint/2010/main" val="2171663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462CA-CD63-4816-8BEE-E8E59C226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0" y="618517"/>
            <a:ext cx="10262226" cy="1311883"/>
          </a:xfrm>
        </p:spPr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Before you read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08788E-F7AD-43FE-8FB1-37F7AA1440D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98286" y="1596572"/>
            <a:ext cx="10479314" cy="419462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l-PL" sz="2400" b="1" dirty="0"/>
              <a:t>What do you already know about the topic?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What would you like to know?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Do you know any words around this topic?</a:t>
            </a:r>
          </a:p>
        </p:txBody>
      </p:sp>
    </p:spTree>
    <p:extLst>
      <p:ext uri="{BB962C8B-B14F-4D97-AF65-F5344CB8AC3E}">
        <p14:creationId xmlns:p14="http://schemas.microsoft.com/office/powerpoint/2010/main" val="245462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0515C-5D73-49B2-92F6-4881107A1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2" cy="1311883"/>
          </a:xfrm>
        </p:spPr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reading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AF06CA-ECD9-419C-A65B-71B3B1178D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654630"/>
            <a:ext cx="10364452" cy="41365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/>
              <a:t>Read the text(s) and find: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    - the main idea (de hoofdgedachte)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   - key words (kernwoorden)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Have you found all the information you wanted? </a:t>
            </a:r>
          </a:p>
        </p:txBody>
      </p:sp>
    </p:spTree>
    <p:extLst>
      <p:ext uri="{BB962C8B-B14F-4D97-AF65-F5344CB8AC3E}">
        <p14:creationId xmlns:p14="http://schemas.microsoft.com/office/powerpoint/2010/main" val="3039183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22D531-7CA1-4EF2-A03D-14EECE53B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Comments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570ACF-907D-445B-9877-E0B317905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/>
              <a:t>What is your opinion on the topic/problem?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Do you have any comments?</a:t>
            </a:r>
          </a:p>
        </p:txBody>
      </p:sp>
    </p:spTree>
    <p:extLst>
      <p:ext uri="{BB962C8B-B14F-4D97-AF65-F5344CB8AC3E}">
        <p14:creationId xmlns:p14="http://schemas.microsoft.com/office/powerpoint/2010/main" val="291707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1EAC3-8FF3-45FD-9111-CEF5FFC00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2" cy="1195769"/>
          </a:xfrm>
        </p:spPr>
        <p:txBody>
          <a:bodyPr/>
          <a:lstStyle/>
          <a:p>
            <a:r>
              <a:rPr lang="pl-PL" b="1" dirty="0">
                <a:solidFill>
                  <a:srgbClr val="0070C0"/>
                </a:solidFill>
              </a:rPr>
              <a:t>presentation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9F80C6-0172-4AD5-BC5D-513E25978A1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814286"/>
            <a:ext cx="10364452" cy="39769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b="1" dirty="0"/>
              <a:t>Prepare to tell the class what you know about the topic. 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Make sure you include the key words.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You can make a powerpoint presentation or a prezi presentation to illustrate your story.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151374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1366</TotalTime>
  <Words>178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Galerie</vt:lpstr>
      <vt:lpstr>NUrsing</vt:lpstr>
      <vt:lpstr>Choose a topic</vt:lpstr>
      <vt:lpstr>Group forming</vt:lpstr>
      <vt:lpstr>Before you read</vt:lpstr>
      <vt:lpstr>reading</vt:lpstr>
      <vt:lpstr>Comments</vt:lpstr>
      <vt:lpstr>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</dc:title>
  <dc:creator>Anna Kielczewska</dc:creator>
  <cp:lastModifiedBy>Anna Kielczewska</cp:lastModifiedBy>
  <cp:revision>5</cp:revision>
  <dcterms:created xsi:type="dcterms:W3CDTF">2019-01-16T13:15:57Z</dcterms:created>
  <dcterms:modified xsi:type="dcterms:W3CDTF">2019-01-17T12:02:23Z</dcterms:modified>
</cp:coreProperties>
</file>