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12/4/2016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12/4/2016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12/4/2016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067" y="1139687"/>
            <a:ext cx="7766936" cy="2385391"/>
          </a:xfrm>
        </p:spPr>
        <p:txBody>
          <a:bodyPr/>
          <a:lstStyle/>
          <a:p>
            <a:pPr algn="ctr"/>
            <a:r>
              <a:rPr lang="pl-PL" sz="6000" b="1" dirty="0"/>
              <a:t>Tourist information</a:t>
            </a:r>
            <a:br>
              <a:rPr lang="pl-PL" sz="6000" b="1" dirty="0"/>
            </a:br>
            <a:r>
              <a:rPr lang="pl-PL" sz="6000" b="1" dirty="0"/>
              <a:t>Reviews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07067" y="4161183"/>
            <a:ext cx="7766936" cy="1325217"/>
          </a:xfrm>
        </p:spPr>
        <p:txBody>
          <a:bodyPr/>
          <a:lstStyle/>
          <a:p>
            <a:r>
              <a:rPr lang="pl-PL" sz="3600" b="1" dirty="0"/>
              <a:t>NU Engels 1.3 and 1.4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7077706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Tourist information -</a:t>
            </a:r>
            <a:r>
              <a:rPr lang="pl-PL" b="1" dirty="0"/>
              <a:t>Vocabulary boost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95130" y="1930399"/>
            <a:ext cx="8478872" cy="4110963"/>
          </a:xfrm>
        </p:spPr>
        <p:txBody>
          <a:bodyPr/>
          <a:lstStyle/>
          <a:p>
            <a:pPr marL="0" indent="0">
              <a:buNone/>
            </a:pPr>
            <a:r>
              <a:rPr lang="nl-NL" sz="2800" b="1" i="1" dirty="0"/>
              <a:t>Brainstorm vocabulary that you can use to talk about:</a:t>
            </a:r>
          </a:p>
          <a:p>
            <a:r>
              <a:rPr lang="pl-PL" sz="2800" b="1" dirty="0"/>
              <a:t>a guided tour</a:t>
            </a:r>
          </a:p>
          <a:p>
            <a:r>
              <a:rPr lang="nl-NL" sz="2800" b="1" dirty="0" err="1"/>
              <a:t>an</a:t>
            </a:r>
            <a:r>
              <a:rPr lang="nl-NL" sz="2800" b="1" dirty="0"/>
              <a:t> </a:t>
            </a:r>
            <a:r>
              <a:rPr lang="pl-PL" sz="2800" b="1" dirty="0"/>
              <a:t>online booking</a:t>
            </a:r>
          </a:p>
          <a:p>
            <a:r>
              <a:rPr lang="pl-PL" sz="2800" b="1" dirty="0"/>
              <a:t>a brochure</a:t>
            </a:r>
            <a:endParaRPr lang="nl-NL" sz="2800" b="1" dirty="0"/>
          </a:p>
          <a:p>
            <a:r>
              <a:rPr lang="nl-NL" sz="2800" b="1" dirty="0"/>
              <a:t>accomodation</a:t>
            </a:r>
          </a:p>
          <a:p>
            <a:r>
              <a:rPr lang="nl-NL" sz="2800" b="1" dirty="0"/>
              <a:t>house rules</a:t>
            </a:r>
          </a:p>
          <a:p>
            <a:endParaRPr lang="nl-N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6093437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808382"/>
            <a:ext cx="8596668" cy="1122017"/>
          </a:xfrm>
        </p:spPr>
        <p:txBody>
          <a:bodyPr/>
          <a:lstStyle/>
          <a:p>
            <a:pPr algn="ctr"/>
            <a:r>
              <a:rPr lang="nl-NL" b="1" dirty="0"/>
              <a:t>Reviews</a:t>
            </a:r>
            <a:endParaRPr lang="pl-P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lnSpc>
                <a:spcPct val="150000"/>
              </a:lnSpc>
              <a:buNone/>
            </a:pPr>
            <a:r>
              <a:rPr lang="nl-NL" sz="2800" b="1" i="1" dirty="0"/>
              <a:t>Explain the difference between:</a:t>
            </a:r>
          </a:p>
          <a:p>
            <a:pPr>
              <a:lnSpc>
                <a:spcPct val="150000"/>
              </a:lnSpc>
            </a:pPr>
            <a:r>
              <a:rPr lang="nl-NL" sz="2800" b="1" dirty="0"/>
              <a:t>fact (feit)</a:t>
            </a:r>
          </a:p>
          <a:p>
            <a:pPr>
              <a:lnSpc>
                <a:spcPct val="150000"/>
              </a:lnSpc>
            </a:pPr>
            <a:r>
              <a:rPr lang="nl-NL" sz="2800" b="1" dirty="0"/>
              <a:t>opinion (mening)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sz="2800" b="1" i="1" dirty="0"/>
              <a:t>Give examples.</a:t>
            </a:r>
            <a:endParaRPr lang="pl-PL" sz="2800" b="1" i="1" dirty="0"/>
          </a:p>
        </p:txBody>
      </p:sp>
    </p:spTree>
    <p:extLst>
      <p:ext uri="{BB962C8B-B14F-4D97-AF65-F5344CB8AC3E}">
        <p14:creationId xmlns:p14="http://schemas.microsoft.com/office/powerpoint/2010/main" val="32649215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FF0000"/>
                </a:solidFill>
              </a:rPr>
              <a:t>Grammar: Relative pronouns</a:t>
            </a:r>
            <a:br>
              <a:rPr lang="nl-NL" dirty="0"/>
            </a:br>
            <a:r>
              <a:rPr lang="nl-NL" sz="24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(betrekkelijke voornaamwoorden)</a:t>
            </a:r>
            <a:endParaRPr lang="pl-PL" sz="2400" b="1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067339"/>
            <a:ext cx="8596668" cy="397402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nl-NL" sz="2800" b="1" dirty="0"/>
              <a:t>The hotel </a:t>
            </a:r>
            <a:r>
              <a:rPr lang="nl-NL" sz="2800" b="1" dirty="0">
                <a:solidFill>
                  <a:srgbClr val="FF0000"/>
                </a:solidFill>
              </a:rPr>
              <a:t>which</a:t>
            </a:r>
            <a:r>
              <a:rPr lang="nl-NL" sz="2800" b="1" dirty="0"/>
              <a:t> is close to the beach is more expensive than the one in the centre.</a:t>
            </a:r>
          </a:p>
          <a:p>
            <a:pPr>
              <a:lnSpc>
                <a:spcPct val="150000"/>
              </a:lnSpc>
            </a:pPr>
            <a:r>
              <a:rPr lang="nl-NL" sz="2800" b="1" dirty="0"/>
              <a:t>Do you know the man </a:t>
            </a:r>
            <a:r>
              <a:rPr lang="nl-NL" sz="2800" b="1" dirty="0">
                <a:solidFill>
                  <a:srgbClr val="FF0000"/>
                </a:solidFill>
              </a:rPr>
              <a:t>who</a:t>
            </a:r>
            <a:r>
              <a:rPr lang="nl-NL" sz="2800" b="1" dirty="0"/>
              <a:t> is sitting over there?</a:t>
            </a:r>
          </a:p>
          <a:p>
            <a:pPr>
              <a:lnSpc>
                <a:spcPct val="150000"/>
              </a:lnSpc>
            </a:pPr>
            <a:r>
              <a:rPr lang="nl-NL" sz="2800" b="1" dirty="0"/>
              <a:t>I have just seen the girl </a:t>
            </a:r>
            <a:r>
              <a:rPr lang="nl-NL" sz="2800" b="1" dirty="0">
                <a:solidFill>
                  <a:srgbClr val="FF0000"/>
                </a:solidFill>
              </a:rPr>
              <a:t>whose</a:t>
            </a:r>
            <a:r>
              <a:rPr lang="nl-NL" sz="2800" b="1" dirty="0"/>
              <a:t> mother works with you.</a:t>
            </a:r>
            <a:endParaRPr lang="pl-PL" sz="2800" b="1" dirty="0"/>
          </a:p>
        </p:txBody>
      </p:sp>
    </p:spTree>
    <p:extLst>
      <p:ext uri="{BB962C8B-B14F-4D97-AF65-F5344CB8AC3E}">
        <p14:creationId xmlns:p14="http://schemas.microsoft.com/office/powerpoint/2010/main" val="56278480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FF0000"/>
                </a:solidFill>
              </a:rPr>
              <a:t>Grammar: Question words</a:t>
            </a:r>
            <a:br>
              <a:rPr lang="nl-NL" b="1" dirty="0"/>
            </a:br>
            <a:r>
              <a:rPr lang="nl-NL" sz="24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(vragende voornaamwoorden)</a:t>
            </a:r>
            <a:endParaRPr lang="pl-PL" sz="2400" b="1" dirty="0">
              <a:solidFill>
                <a:schemeClr val="tx1">
                  <a:lumMod val="65000"/>
                  <a:lumOff val="35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nl-NL" sz="2800" b="1" i="1" dirty="0"/>
              <a:t>Explain the difference between:</a:t>
            </a:r>
          </a:p>
          <a:p>
            <a:pPr>
              <a:lnSpc>
                <a:spcPct val="150000"/>
              </a:lnSpc>
            </a:pPr>
            <a:r>
              <a:rPr lang="nl-NL" sz="2800" b="1" dirty="0"/>
              <a:t>how / who</a:t>
            </a:r>
          </a:p>
          <a:p>
            <a:pPr>
              <a:lnSpc>
                <a:spcPct val="150000"/>
              </a:lnSpc>
            </a:pPr>
            <a:r>
              <a:rPr lang="nl-NL" sz="2800" b="1" dirty="0"/>
              <a:t>how many / how much</a:t>
            </a:r>
          </a:p>
          <a:p>
            <a:pPr>
              <a:lnSpc>
                <a:spcPct val="150000"/>
              </a:lnSpc>
            </a:pPr>
            <a:r>
              <a:rPr lang="nl-NL" sz="2800" b="1" dirty="0"/>
              <a:t>what / which</a:t>
            </a:r>
          </a:p>
        </p:txBody>
      </p:sp>
    </p:spTree>
    <p:extLst>
      <p:ext uri="{BB962C8B-B14F-4D97-AF65-F5344CB8AC3E}">
        <p14:creationId xmlns:p14="http://schemas.microsoft.com/office/powerpoint/2010/main" val="39273902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940904"/>
          </a:xfrm>
        </p:spPr>
        <p:txBody>
          <a:bodyPr>
            <a:normAutofit/>
          </a:bodyPr>
          <a:lstStyle/>
          <a:p>
            <a:pPr algn="ctr"/>
            <a:r>
              <a:rPr lang="nl-NL" sz="3100" b="1" dirty="0">
                <a:solidFill>
                  <a:srgbClr val="FF0000"/>
                </a:solidFill>
              </a:rPr>
              <a:t>Grammar: Question words</a:t>
            </a:r>
            <a:br>
              <a:rPr lang="nl-NL" b="1" dirty="0"/>
            </a:br>
            <a:r>
              <a:rPr lang="nl-NL" sz="2200" b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(vragende voornaamwoorden)</a:t>
            </a:r>
            <a:endParaRPr lang="pl-PL" sz="2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927651" y="1736035"/>
            <a:ext cx="8346349" cy="4651512"/>
          </a:xfrm>
        </p:spPr>
        <p:txBody>
          <a:bodyPr/>
          <a:lstStyle/>
          <a:p>
            <a:pPr marL="0" indent="0">
              <a:buNone/>
            </a:pPr>
            <a:r>
              <a:rPr lang="nl-NL" sz="2400" b="1" i="1" dirty="0"/>
              <a:t>Fill in the question words.</a:t>
            </a:r>
          </a:p>
          <a:p>
            <a:r>
              <a:rPr lang="nl-NL" sz="2400" b="1" dirty="0"/>
              <a:t>___ are you feeling today?</a:t>
            </a:r>
          </a:p>
          <a:p>
            <a:r>
              <a:rPr lang="nl-NL" sz="2400" b="1" dirty="0"/>
              <a:t>___ did you sleep?</a:t>
            </a:r>
          </a:p>
          <a:p>
            <a:r>
              <a:rPr lang="nl-NL" sz="2400" b="1" dirty="0"/>
              <a:t>___ did you have for breakfast?</a:t>
            </a:r>
          </a:p>
          <a:p>
            <a:r>
              <a:rPr lang="nl-NL" sz="2400" b="1" dirty="0"/>
              <a:t>___ would you like to do this afternoon?</a:t>
            </a:r>
          </a:p>
          <a:p>
            <a:r>
              <a:rPr lang="nl-NL" sz="2400" b="1" dirty="0"/>
              <a:t>___ pill do you have to take now? – The red one.</a:t>
            </a:r>
          </a:p>
          <a:p>
            <a:r>
              <a:rPr lang="nl-NL" sz="2400" b="1" dirty="0"/>
              <a:t>___ is your appointment with the doctor? – At three.</a:t>
            </a:r>
          </a:p>
          <a:p>
            <a:r>
              <a:rPr lang="nl-NL" sz="2400" b="1" dirty="0"/>
              <a:t>___ time do you need?</a:t>
            </a:r>
          </a:p>
          <a:p>
            <a:r>
              <a:rPr lang="nl-NL" sz="2400" b="1" dirty="0"/>
              <a:t>___ don’t you want to join the therapy?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1062670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861390"/>
            <a:ext cx="8596668" cy="1069009"/>
          </a:xfrm>
        </p:spPr>
        <p:txBody>
          <a:bodyPr/>
          <a:lstStyle/>
          <a:p>
            <a:pPr algn="ctr"/>
            <a:r>
              <a:rPr lang="nl-NL" b="1" dirty="0"/>
              <a:t>Roleplay</a:t>
            </a:r>
            <a:endParaRPr lang="pl-P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nl-NL" sz="2800" b="1" dirty="0"/>
              <a:t>You are going to organise a two-day trip for a group of patients with disabilities.</a:t>
            </a:r>
          </a:p>
          <a:p>
            <a:pPr>
              <a:lnSpc>
                <a:spcPct val="150000"/>
              </a:lnSpc>
            </a:pPr>
            <a:r>
              <a:rPr lang="nl-NL" sz="2800" b="1" dirty="0"/>
              <a:t>In pairs decide where you will take them and what questions you want to ask a travel agent before you book.</a:t>
            </a:r>
            <a:endParaRPr lang="pl-PL" sz="2800" b="1" dirty="0"/>
          </a:p>
        </p:txBody>
      </p:sp>
    </p:spTree>
    <p:extLst>
      <p:ext uri="{BB962C8B-B14F-4D97-AF65-F5344CB8AC3E}">
        <p14:creationId xmlns:p14="http://schemas.microsoft.com/office/powerpoint/2010/main" val="126850569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37</TotalTime>
  <Words>232</Words>
  <Application>Microsoft Office PowerPoint</Application>
  <PresentationFormat>Breedbeeld</PresentationFormat>
  <Paragraphs>37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1" baseType="lpstr">
      <vt:lpstr>Arial</vt:lpstr>
      <vt:lpstr>Trebuchet MS</vt:lpstr>
      <vt:lpstr>Wingdings 3</vt:lpstr>
      <vt:lpstr>Facet</vt:lpstr>
      <vt:lpstr>Tourist information Reviews</vt:lpstr>
      <vt:lpstr>Tourist information -Vocabulary boost</vt:lpstr>
      <vt:lpstr>Reviews</vt:lpstr>
      <vt:lpstr>Grammar: Relative pronouns (betrekkelijke voornaamwoorden)</vt:lpstr>
      <vt:lpstr>Grammar: Question words (vragende voornaamwoorden)</vt:lpstr>
      <vt:lpstr>Grammar: Question words (vragende voornaamwoorden)</vt:lpstr>
      <vt:lpstr>Roleplay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Tourist information Reviews</dc:title>
  <dc:creator>Anna Kielczewska</dc:creator>
  <cp:lastModifiedBy>Anna Kielczewska</cp:lastModifiedBy>
  <cp:revision>5</cp:revision>
  <dcterms:created xsi:type="dcterms:W3CDTF">2016-12-04T19:41:21Z</dcterms:created>
  <dcterms:modified xsi:type="dcterms:W3CDTF">2016-12-04T20:18:50Z</dcterms:modified>
</cp:coreProperties>
</file>

<file path=docProps/thumbnail.jpeg>
</file>