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75" d="100"/>
          <a:sy n="75" d="100"/>
        </p:scale>
        <p:origin x="54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12/12/2016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12/12/2016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12/12/2016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12/12/2016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066" y="1371600"/>
            <a:ext cx="7890933" cy="2679236"/>
          </a:xfrm>
        </p:spPr>
        <p:txBody>
          <a:bodyPr/>
          <a:lstStyle/>
          <a:p>
            <a:r>
              <a:rPr lang="pl-PL" sz="7200" b="1" dirty="0"/>
              <a:t>VRAGEN MAKEN</a:t>
            </a:r>
            <a:endParaRPr lang="pl-PL" sz="72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3200" dirty="0"/>
              <a:t>NU Engels unit 2</a:t>
            </a:r>
          </a:p>
        </p:txBody>
      </p:sp>
    </p:spTree>
    <p:extLst>
      <p:ext uri="{BB962C8B-B14F-4D97-AF65-F5344CB8AC3E}">
        <p14:creationId xmlns:p14="http://schemas.microsoft.com/office/powerpoint/2010/main" val="28633540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pl-PL" sz="4000" b="1" dirty="0"/>
              <a:t>TO BE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2262189"/>
            <a:ext cx="8596668" cy="3880773"/>
          </a:xfrm>
        </p:spPr>
        <p:txBody>
          <a:bodyPr/>
          <a:lstStyle/>
          <a:p>
            <a:pPr>
              <a:lnSpc>
                <a:spcPct val="200000"/>
              </a:lnSpc>
              <a:buNone/>
            </a:pPr>
            <a:r>
              <a:rPr lang="pl-PL" sz="3200" b="1" dirty="0"/>
              <a:t>Zet de vorm van </a:t>
            </a:r>
            <a:r>
              <a:rPr lang="pl-PL" sz="3200" b="1" i="1" dirty="0"/>
              <a:t>to be </a:t>
            </a:r>
            <a:r>
              <a:rPr lang="pl-PL" sz="3200" b="1" dirty="0"/>
              <a:t>vooraan.</a:t>
            </a:r>
          </a:p>
          <a:p>
            <a:pPr>
              <a:lnSpc>
                <a:spcPct val="200000"/>
              </a:lnSpc>
            </a:pPr>
            <a:r>
              <a:rPr lang="pl-PL" sz="3200" b="1" dirty="0"/>
              <a:t>You are… &gt; </a:t>
            </a:r>
            <a:r>
              <a:rPr lang="pl-PL" sz="3200" b="1" u="sng" dirty="0"/>
              <a:t>Are</a:t>
            </a:r>
            <a:r>
              <a:rPr lang="pl-PL" sz="3200" b="1" dirty="0"/>
              <a:t> you…?</a:t>
            </a:r>
          </a:p>
          <a:p>
            <a:pPr>
              <a:lnSpc>
                <a:spcPct val="200000"/>
              </a:lnSpc>
            </a:pPr>
            <a:r>
              <a:rPr lang="pl-PL" sz="3200" b="1" dirty="0"/>
              <a:t>He is… &gt; </a:t>
            </a:r>
            <a:r>
              <a:rPr lang="pl-PL" sz="3200" b="1" u="sng" dirty="0"/>
              <a:t>Is</a:t>
            </a:r>
            <a:r>
              <a:rPr lang="pl-PL" sz="3200" b="1" dirty="0"/>
              <a:t> he…?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018176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7400" y="609600"/>
            <a:ext cx="8486602" cy="1866900"/>
          </a:xfrm>
        </p:spPr>
        <p:txBody>
          <a:bodyPr>
            <a:normAutofit fontScale="90000"/>
          </a:bodyPr>
          <a:lstStyle/>
          <a:p>
            <a:pPr algn="ctr"/>
            <a:r>
              <a:rPr lang="pl-PL" b="1" dirty="0"/>
              <a:t>Modale werkwoorden</a:t>
            </a:r>
            <a:br>
              <a:rPr lang="pl-PL" b="1" dirty="0"/>
            </a:br>
            <a:r>
              <a:rPr lang="pl-PL" sz="2700" b="1" i="1" dirty="0"/>
              <a:t>(can, could, must, should, will, would, may)</a:t>
            </a:r>
            <a:br>
              <a:rPr lang="pl-PL" sz="2700" b="1" i="1" dirty="0"/>
            </a:br>
            <a:br>
              <a:rPr lang="pl-PL" sz="2700" b="1" i="1" dirty="0"/>
            </a:br>
            <a:r>
              <a:rPr lang="pl-PL" b="1" dirty="0"/>
              <a:t>Hulpwerkwoord </a:t>
            </a:r>
            <a:r>
              <a:rPr lang="pl-PL" b="1" i="1" dirty="0"/>
              <a:t>have/has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87400" y="2692400"/>
            <a:ext cx="8486602" cy="3348962"/>
          </a:xfrm>
        </p:spPr>
        <p:txBody>
          <a:bodyPr>
            <a:normAutofit lnSpcReduction="10000"/>
          </a:bodyPr>
          <a:lstStyle/>
          <a:p>
            <a:pPr>
              <a:lnSpc>
                <a:spcPct val="200000"/>
              </a:lnSpc>
              <a:buNone/>
            </a:pPr>
            <a:r>
              <a:rPr lang="pl-PL" sz="2400" b="1" dirty="0"/>
              <a:t>CAN</a:t>
            </a:r>
          </a:p>
          <a:p>
            <a:pPr>
              <a:lnSpc>
                <a:spcPct val="200000"/>
              </a:lnSpc>
              <a:buNone/>
            </a:pPr>
            <a:r>
              <a:rPr lang="pl-PL" sz="2400" b="1" dirty="0"/>
              <a:t>Zet de vorm van </a:t>
            </a:r>
            <a:r>
              <a:rPr lang="pl-PL" sz="2400" b="1" i="1" dirty="0"/>
              <a:t>can </a:t>
            </a:r>
            <a:r>
              <a:rPr lang="pl-PL" sz="2400" b="1" dirty="0"/>
              <a:t>vooraan</a:t>
            </a:r>
          </a:p>
          <a:p>
            <a:pPr>
              <a:lnSpc>
                <a:spcPct val="200000"/>
              </a:lnSpc>
            </a:pPr>
            <a:r>
              <a:rPr lang="pl-PL" sz="2400" b="1" dirty="0"/>
              <a:t>You can… &gt; </a:t>
            </a:r>
            <a:r>
              <a:rPr lang="pl-PL" sz="2400" b="1" u="sng" dirty="0"/>
              <a:t>Can</a:t>
            </a:r>
            <a:r>
              <a:rPr lang="pl-PL" sz="2400" b="1" dirty="0"/>
              <a:t> you…?</a:t>
            </a:r>
          </a:p>
          <a:p>
            <a:pPr>
              <a:lnSpc>
                <a:spcPct val="200000"/>
              </a:lnSpc>
            </a:pPr>
            <a:r>
              <a:rPr lang="pl-PL" sz="2400" b="1" dirty="0"/>
              <a:t>He can… &gt; </a:t>
            </a:r>
            <a:r>
              <a:rPr lang="pl-PL" sz="2400" b="1" u="sng" dirty="0"/>
              <a:t>Can</a:t>
            </a:r>
            <a:r>
              <a:rPr lang="pl-PL" sz="2400" b="1" dirty="0"/>
              <a:t> he…?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2570802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/>
              <a:t>Andere werkwoorden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pl-PL" sz="2400" b="1" i="1" dirty="0">
                <a:solidFill>
                  <a:srgbClr val="FF0000"/>
                </a:solidFill>
              </a:rPr>
              <a:t>Present simple</a:t>
            </a:r>
          </a:p>
          <a:p>
            <a:pPr>
              <a:buNone/>
            </a:pPr>
            <a:r>
              <a:rPr lang="pl-PL" sz="2400" b="1" dirty="0"/>
              <a:t>Zet </a:t>
            </a:r>
            <a:r>
              <a:rPr lang="pl-PL" sz="2400" b="1" dirty="0">
                <a:solidFill>
                  <a:srgbClr val="FF0000"/>
                </a:solidFill>
              </a:rPr>
              <a:t>Do</a:t>
            </a:r>
            <a:r>
              <a:rPr lang="pl-PL" sz="2400" b="1" dirty="0"/>
              <a:t> of </a:t>
            </a:r>
            <a:r>
              <a:rPr lang="pl-PL" sz="2400" b="1" dirty="0">
                <a:solidFill>
                  <a:srgbClr val="FF0000"/>
                </a:solidFill>
              </a:rPr>
              <a:t>Does</a:t>
            </a:r>
            <a:r>
              <a:rPr lang="pl-PL" sz="2400" b="1" dirty="0"/>
              <a:t> vooraan de zin.</a:t>
            </a:r>
          </a:p>
          <a:p>
            <a:r>
              <a:rPr lang="pl-PL" sz="2400" b="1" u="sng" dirty="0"/>
              <a:t>Do</a:t>
            </a:r>
            <a:r>
              <a:rPr lang="pl-PL" sz="2400" b="1" dirty="0"/>
              <a:t> + I, you, we, they</a:t>
            </a:r>
          </a:p>
          <a:p>
            <a:r>
              <a:rPr lang="pl-PL" sz="2400" b="1" u="sng" dirty="0"/>
              <a:t>Does</a:t>
            </a:r>
            <a:r>
              <a:rPr lang="pl-PL" sz="2400" b="1" dirty="0"/>
              <a:t> + he, she, it</a:t>
            </a:r>
          </a:p>
          <a:p>
            <a:endParaRPr lang="pl-PL" sz="2400" b="1" dirty="0"/>
          </a:p>
          <a:p>
            <a:r>
              <a:rPr lang="pl-PL" sz="2400" b="1" dirty="0"/>
              <a:t>You like… &gt; Do you like?</a:t>
            </a:r>
          </a:p>
          <a:p>
            <a:r>
              <a:rPr lang="pl-PL" sz="2400" b="1" dirty="0"/>
              <a:t>He like</a:t>
            </a:r>
            <a:r>
              <a:rPr lang="pl-PL" sz="2400" b="1" u="sng" dirty="0"/>
              <a:t>s</a:t>
            </a:r>
            <a:r>
              <a:rPr lang="pl-PL" sz="2400" b="1" dirty="0"/>
              <a:t>… &gt; Does he like…?</a:t>
            </a:r>
          </a:p>
        </p:txBody>
      </p:sp>
    </p:spTree>
    <p:extLst>
      <p:ext uri="{BB962C8B-B14F-4D97-AF65-F5344CB8AC3E}">
        <p14:creationId xmlns:p14="http://schemas.microsoft.com/office/powerpoint/2010/main" val="174041702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/>
              <a:t>Andere werkwoorden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pl-PL" sz="2400" b="1" i="1">
                <a:solidFill>
                  <a:srgbClr val="FF0000"/>
                </a:solidFill>
              </a:rPr>
              <a:t>Past simple</a:t>
            </a:r>
          </a:p>
          <a:p>
            <a:pPr>
              <a:buNone/>
            </a:pPr>
            <a:endParaRPr lang="pl-PL" sz="2400" b="1" i="1" dirty="0">
              <a:solidFill>
                <a:srgbClr val="FF0000"/>
              </a:solidFill>
            </a:endParaRPr>
          </a:p>
          <a:p>
            <a:pPr>
              <a:buNone/>
            </a:pPr>
            <a:r>
              <a:rPr lang="pl-PL" sz="2400" b="1" dirty="0"/>
              <a:t>Zet </a:t>
            </a:r>
            <a:r>
              <a:rPr lang="pl-PL" sz="2400" b="1" dirty="0">
                <a:solidFill>
                  <a:srgbClr val="FF0000"/>
                </a:solidFill>
              </a:rPr>
              <a:t>Did</a:t>
            </a:r>
            <a:r>
              <a:rPr lang="pl-PL" sz="2400" b="1" dirty="0"/>
              <a:t> vooraan de zin.</a:t>
            </a:r>
          </a:p>
          <a:p>
            <a:pPr marL="0" indent="0">
              <a:buNone/>
            </a:pPr>
            <a:endParaRPr lang="pl-PL" sz="2400" b="1" dirty="0"/>
          </a:p>
          <a:p>
            <a:r>
              <a:rPr lang="pl-PL" sz="2400" b="1" dirty="0"/>
              <a:t>You lived… &gt; Did you live?</a:t>
            </a:r>
          </a:p>
        </p:txBody>
      </p:sp>
    </p:spTree>
    <p:extLst>
      <p:ext uri="{BB962C8B-B14F-4D97-AF65-F5344CB8AC3E}">
        <p14:creationId xmlns:p14="http://schemas.microsoft.com/office/powerpoint/2010/main" val="907470633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</TotalTime>
  <Words>115</Words>
  <Application>Microsoft Office PowerPoint</Application>
  <PresentationFormat>Breedbeeld</PresentationFormat>
  <Paragraphs>25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Trebuchet MS</vt:lpstr>
      <vt:lpstr>Wingdings 3</vt:lpstr>
      <vt:lpstr>Facet</vt:lpstr>
      <vt:lpstr>VRAGEN MAKEN</vt:lpstr>
      <vt:lpstr>TO BE</vt:lpstr>
      <vt:lpstr>Modale werkwoorden (can, could, must, should, will, would, may)  Hulpwerkwoord have/has</vt:lpstr>
      <vt:lpstr>Andere werkwoorden</vt:lpstr>
      <vt:lpstr>Andere werkwoorden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VRAGEN MAKEN</dc:title>
  <dc:creator>Anna Kielczewska</dc:creator>
  <cp:lastModifiedBy>Anna Kielczewska</cp:lastModifiedBy>
  <cp:revision>1</cp:revision>
  <dcterms:created xsi:type="dcterms:W3CDTF">2016-12-12T11:05:21Z</dcterms:created>
  <dcterms:modified xsi:type="dcterms:W3CDTF">2016-12-12T11:12:38Z</dcterms:modified>
</cp:coreProperties>
</file>

<file path=docProps/thumbnail.jpeg>
</file>