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10/30/2017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10/30/2017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10/30/2017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10/30/2017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roup 28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50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50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10/30/2017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>
            <a:lumMod val="75000"/>
          </a:schemeClr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067" y="1656522"/>
            <a:ext cx="7766936" cy="2394314"/>
          </a:xfrm>
        </p:spPr>
        <p:txBody>
          <a:bodyPr/>
          <a:lstStyle/>
          <a:p>
            <a:br>
              <a:rPr lang="pl-PL" dirty="0"/>
            </a:br>
            <a:r>
              <a:rPr lang="pl-PL" sz="6600" b="1" dirty="0"/>
              <a:t>Present simple </a:t>
            </a:r>
            <a:br>
              <a:rPr lang="nl-NL" sz="6600" b="1" dirty="0"/>
            </a:br>
            <a:r>
              <a:rPr lang="nl-NL" sz="6600" b="1" dirty="0"/>
              <a:t>P</a:t>
            </a:r>
            <a:r>
              <a:rPr lang="pl-PL" sz="6600" b="1" dirty="0"/>
              <a:t>resent continuous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l-PL" sz="3200" b="1" dirty="0"/>
              <a:t>Grammar</a:t>
            </a:r>
          </a:p>
        </p:txBody>
      </p:sp>
    </p:spTree>
    <p:extLst>
      <p:ext uri="{BB962C8B-B14F-4D97-AF65-F5344CB8AC3E}">
        <p14:creationId xmlns:p14="http://schemas.microsoft.com/office/powerpoint/2010/main" val="41754264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What is the difference in meaning?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pl-PL" sz="2800" b="1" dirty="0"/>
              <a:t>What do you do?</a:t>
            </a:r>
          </a:p>
          <a:p>
            <a:r>
              <a:rPr lang="pl-PL" sz="2800" b="1" dirty="0"/>
              <a:t>What are you doing?</a:t>
            </a:r>
          </a:p>
        </p:txBody>
      </p:sp>
    </p:spTree>
    <p:extLst>
      <p:ext uri="{BB962C8B-B14F-4D97-AF65-F5344CB8AC3E}">
        <p14:creationId xmlns:p14="http://schemas.microsoft.com/office/powerpoint/2010/main" val="16802149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What is the difference in meaning?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l-PL" sz="2800" b="1" dirty="0"/>
              <a:t>What do you do?</a:t>
            </a:r>
          </a:p>
          <a:p>
            <a:r>
              <a:rPr lang="pl-PL" sz="2800" b="1" dirty="0"/>
              <a:t>What are you doing?</a:t>
            </a:r>
          </a:p>
          <a:p>
            <a:pPr marL="0" indent="0">
              <a:buNone/>
            </a:pPr>
            <a:endParaRPr lang="pl-PL" sz="2800" b="1" dirty="0"/>
          </a:p>
          <a:p>
            <a:pPr marL="0" indent="0">
              <a:buNone/>
            </a:pPr>
            <a:endParaRPr lang="pl-PL" sz="2800" b="1" dirty="0"/>
          </a:p>
          <a:p>
            <a:r>
              <a:rPr lang="pl-PL" sz="2800" b="1" dirty="0"/>
              <a:t>She doesn’t work.</a:t>
            </a:r>
          </a:p>
          <a:p>
            <a:r>
              <a:rPr lang="pl-PL" sz="2800" b="1" dirty="0"/>
              <a:t>She isn’t working.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8042035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pl-PL" sz="4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Present simple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537253"/>
            <a:ext cx="8596668" cy="4504110"/>
          </a:xfrm>
        </p:spPr>
        <p:txBody>
          <a:bodyPr>
            <a:normAutofit/>
          </a:bodyPr>
          <a:lstStyle/>
          <a:p>
            <a:r>
              <a:rPr lang="pl-PL" sz="2800" b="1" dirty="0"/>
              <a:t>Feit </a:t>
            </a:r>
            <a:endParaRPr lang="nl-NL" sz="2800" b="1" dirty="0"/>
          </a:p>
          <a:p>
            <a:pPr marL="0" indent="0">
              <a:buNone/>
            </a:pPr>
            <a:r>
              <a:rPr lang="pl-PL" sz="2800" b="1" i="1" dirty="0"/>
              <a:t>I come from the Netherlands.</a:t>
            </a:r>
            <a:endParaRPr lang="nl-NL" sz="2800" b="1" i="1" dirty="0"/>
          </a:p>
          <a:p>
            <a:pPr marL="0" indent="0">
              <a:buNone/>
            </a:pPr>
            <a:endParaRPr lang="pl-PL" sz="2800" b="1" i="1" dirty="0"/>
          </a:p>
          <a:p>
            <a:r>
              <a:rPr lang="pl-PL" sz="2800" b="1" dirty="0"/>
              <a:t>Gewoonte </a:t>
            </a:r>
            <a:endParaRPr lang="nl-NL" sz="2800" b="1" dirty="0"/>
          </a:p>
          <a:p>
            <a:pPr marL="0" indent="0">
              <a:buNone/>
            </a:pPr>
            <a:r>
              <a:rPr lang="pl-PL" sz="2800" b="1" i="1" dirty="0"/>
              <a:t>I don’t take sugar in my coffee.</a:t>
            </a:r>
            <a:endParaRPr lang="nl-NL" sz="2800" b="1" i="1" dirty="0"/>
          </a:p>
          <a:p>
            <a:pPr marL="0" indent="0">
              <a:buNone/>
            </a:pPr>
            <a:endParaRPr lang="pl-PL" sz="2800" b="1" i="1" dirty="0"/>
          </a:p>
          <a:p>
            <a:r>
              <a:rPr lang="pl-PL" sz="2800" b="1" dirty="0"/>
              <a:t>Regelmaat </a:t>
            </a:r>
            <a:endParaRPr lang="nl-NL" sz="2800" b="1" dirty="0"/>
          </a:p>
          <a:p>
            <a:pPr marL="0" indent="0">
              <a:buNone/>
            </a:pPr>
            <a:r>
              <a:rPr lang="pl-PL" sz="2800" b="1" i="1" dirty="0"/>
              <a:t>I always watch TV in the evenings.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9587743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pl-PL" sz="4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Present continuous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537253"/>
            <a:ext cx="8596668" cy="4504110"/>
          </a:xfrm>
        </p:spPr>
        <p:txBody>
          <a:bodyPr/>
          <a:lstStyle/>
          <a:p>
            <a:r>
              <a:rPr lang="nl-NL" sz="2800" b="1" dirty="0"/>
              <a:t>Nu aan de gang </a:t>
            </a:r>
          </a:p>
          <a:p>
            <a:pPr marL="0" indent="0">
              <a:buNone/>
            </a:pPr>
            <a:r>
              <a:rPr lang="nl-NL" sz="2800" b="1" i="1" dirty="0"/>
              <a:t>I’m having a break now.</a:t>
            </a:r>
          </a:p>
          <a:p>
            <a:pPr marL="0" indent="0">
              <a:buNone/>
            </a:pPr>
            <a:endParaRPr lang="pl-PL" sz="2800" b="1" i="1" dirty="0"/>
          </a:p>
          <a:p>
            <a:r>
              <a:rPr lang="nl-NL" sz="2800" b="1" dirty="0"/>
              <a:t>Tijdelijke activiteit </a:t>
            </a:r>
          </a:p>
          <a:p>
            <a:pPr marL="0" indent="0">
              <a:buNone/>
            </a:pPr>
            <a:r>
              <a:rPr lang="nl-NL" sz="2800" b="1" i="1" dirty="0"/>
              <a:t>I’m studying for my exams this week.</a:t>
            </a:r>
          </a:p>
          <a:p>
            <a:pPr marL="0" indent="0">
              <a:buNone/>
            </a:pPr>
            <a:endParaRPr lang="pl-PL" sz="2800" b="1" i="1" dirty="0"/>
          </a:p>
          <a:p>
            <a:r>
              <a:rPr lang="nl-NL" sz="2800" b="1" dirty="0"/>
              <a:t>Vast</a:t>
            </a:r>
            <a:r>
              <a:rPr lang="pl-PL" sz="2800" b="1" dirty="0"/>
              <a:t>e</a:t>
            </a:r>
            <a:r>
              <a:rPr lang="nl-NL" sz="2800" b="1" dirty="0"/>
              <a:t> plan</a:t>
            </a:r>
            <a:r>
              <a:rPr lang="pl-PL" sz="2800" b="1" dirty="0"/>
              <a:t>nen</a:t>
            </a:r>
            <a:r>
              <a:rPr lang="nl-NL" sz="2800" b="1" dirty="0"/>
              <a:t> (toekomst) </a:t>
            </a:r>
          </a:p>
          <a:p>
            <a:pPr marL="0" indent="0">
              <a:buNone/>
            </a:pPr>
            <a:r>
              <a:rPr lang="nl-NL" sz="2800" b="1" i="1" dirty="0"/>
              <a:t>I’m flying to New York tomorrow.</a:t>
            </a:r>
            <a:endParaRPr lang="pl-PL" sz="2800" b="1" i="1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6199278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Which form / sentence is correct?</a:t>
            </a:r>
            <a:endParaRPr lang="pl-PL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497497"/>
            <a:ext cx="8771466" cy="4543866"/>
          </a:xfrm>
        </p:spPr>
        <p:txBody>
          <a:bodyPr/>
          <a:lstStyle/>
          <a:p>
            <a:r>
              <a:rPr lang="nl-NL" sz="2800" b="1" dirty="0"/>
              <a:t>We </a:t>
            </a:r>
            <a:r>
              <a:rPr lang="nl-NL" sz="2800" b="1" i="1" dirty="0"/>
              <a:t>visit/visits </a:t>
            </a:r>
            <a:r>
              <a:rPr lang="nl-NL" sz="2800" b="1" dirty="0"/>
              <a:t>the gallery every month.</a:t>
            </a:r>
          </a:p>
          <a:p>
            <a:pPr marL="0" indent="0">
              <a:buNone/>
            </a:pPr>
            <a:endParaRPr lang="nl-NL" sz="2800" b="1" dirty="0"/>
          </a:p>
          <a:p>
            <a:r>
              <a:rPr lang="nl-NL" sz="2800" b="1" i="1" dirty="0"/>
              <a:t>Do/Does </a:t>
            </a:r>
            <a:r>
              <a:rPr lang="nl-NL" sz="2800" b="1" dirty="0"/>
              <a:t>she live near here?</a:t>
            </a:r>
          </a:p>
          <a:p>
            <a:pPr marL="0" indent="0">
              <a:buNone/>
            </a:pPr>
            <a:endParaRPr lang="nl-NL" sz="2800" b="1" dirty="0"/>
          </a:p>
          <a:p>
            <a:r>
              <a:rPr lang="nl-NL" sz="2800" b="1" dirty="0"/>
              <a:t>The woman </a:t>
            </a:r>
            <a:r>
              <a:rPr lang="nl-NL" sz="2800" b="1" i="1" dirty="0"/>
              <a:t>is/are </a:t>
            </a:r>
            <a:r>
              <a:rPr lang="nl-NL" sz="2800" b="1" dirty="0"/>
              <a:t>ordering a meal</a:t>
            </a:r>
            <a:r>
              <a:rPr lang="pl-PL" sz="2800" b="1" dirty="0"/>
              <a:t>.</a:t>
            </a:r>
            <a:endParaRPr lang="nl-NL" sz="2800" b="1" dirty="0"/>
          </a:p>
          <a:p>
            <a:endParaRPr lang="nl-NL" sz="2800" b="1" dirty="0"/>
          </a:p>
          <a:p>
            <a:r>
              <a:rPr lang="nl-NL" sz="2800" b="1" dirty="0"/>
              <a:t>I’m going next week on holiday. / I’m going on holiday next week.</a:t>
            </a:r>
          </a:p>
          <a:p>
            <a:endParaRPr lang="nl-N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620294220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F496CB"/>
      </a:accent1>
      <a:accent2>
        <a:srgbClr val="BC356F"/>
      </a:accent2>
      <a:accent3>
        <a:srgbClr val="E65331"/>
      </a:accent3>
      <a:accent4>
        <a:srgbClr val="F27E19"/>
      </a:accent4>
      <a:accent5>
        <a:srgbClr val="F2AC19"/>
      </a:accent5>
      <a:accent6>
        <a:srgbClr val="BC80E0"/>
      </a:accent6>
      <a:hlink>
        <a:srgbClr val="EF5285"/>
      </a:hlink>
      <a:folHlink>
        <a:srgbClr val="F77F90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23659B44-6E34-4CE8-8F0D-387DA799682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224</TotalTime>
  <Words>154</Words>
  <Application>Microsoft Office PowerPoint</Application>
  <PresentationFormat>Breedbeeld</PresentationFormat>
  <Paragraphs>38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Trebuchet MS</vt:lpstr>
      <vt:lpstr>Wingdings 3</vt:lpstr>
      <vt:lpstr>Facet</vt:lpstr>
      <vt:lpstr> Present simple  Present continuous</vt:lpstr>
      <vt:lpstr>What is the difference in meaning?</vt:lpstr>
      <vt:lpstr>What is the difference in meaning?</vt:lpstr>
      <vt:lpstr>Present simple</vt:lpstr>
      <vt:lpstr>Present continuous</vt:lpstr>
      <vt:lpstr>Which form / sentence is correct?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 simple  Present continuous</dc:title>
  <dc:creator>Anna Kielczewska</dc:creator>
  <cp:lastModifiedBy>Anna Kielczewska</cp:lastModifiedBy>
  <cp:revision>5</cp:revision>
  <dcterms:created xsi:type="dcterms:W3CDTF">2017-10-05T08:47:19Z</dcterms:created>
  <dcterms:modified xsi:type="dcterms:W3CDTF">2017-10-30T12:50:16Z</dcterms:modified>
</cp:coreProperties>
</file>

<file path=docProps/thumbnail.jpeg>
</file>