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71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2" r:id="rId18"/>
    <p:sldId id="273" r:id="rId19"/>
    <p:sldId id="274" r:id="rId20"/>
    <p:sldId id="275" r:id="rId21"/>
    <p:sldId id="276" r:id="rId2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9/28/2017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z="8000" b="1" dirty="0"/>
              <a:t>NU Engels 3/4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sz="4000" b="1" dirty="0"/>
              <a:t>Lezen</a:t>
            </a:r>
            <a:r>
              <a:rPr lang="nl-NL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9635914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Woordenschat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3200" dirty="0"/>
              <a:t>Leren in context</a:t>
            </a:r>
          </a:p>
          <a:p>
            <a:endParaRPr lang="nl-NL" sz="3200" dirty="0"/>
          </a:p>
          <a:p>
            <a:r>
              <a:rPr lang="nl-NL" sz="3200" dirty="0"/>
              <a:t>Eigen woordenlijsten maken</a:t>
            </a:r>
          </a:p>
          <a:p>
            <a:endParaRPr lang="nl-NL" sz="3200" dirty="0"/>
          </a:p>
          <a:p>
            <a:r>
              <a:rPr lang="nl-NL" sz="3200" dirty="0"/>
              <a:t>Woorden/Uitdrukkingen actief gebruiken</a:t>
            </a:r>
          </a:p>
        </p:txBody>
      </p:sp>
    </p:spTree>
    <p:extLst>
      <p:ext uri="{BB962C8B-B14F-4D97-AF65-F5344CB8AC3E}">
        <p14:creationId xmlns:p14="http://schemas.microsoft.com/office/powerpoint/2010/main" val="345073785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Tekstsoorten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800" dirty="0"/>
              <a:t>Borden</a:t>
            </a:r>
          </a:p>
          <a:p>
            <a:r>
              <a:rPr lang="nl-NL" sz="2800" dirty="0"/>
              <a:t>Korte berichten</a:t>
            </a:r>
          </a:p>
          <a:p>
            <a:r>
              <a:rPr lang="nl-NL" sz="2800" dirty="0"/>
              <a:t>Instructies</a:t>
            </a:r>
          </a:p>
          <a:p>
            <a:r>
              <a:rPr lang="nl-NL" sz="2800" dirty="0"/>
              <a:t>Advertenties/Reclame</a:t>
            </a:r>
          </a:p>
          <a:p>
            <a:r>
              <a:rPr lang="nl-NL" sz="2800" dirty="0"/>
              <a:t>Brieven / E-mails</a:t>
            </a:r>
          </a:p>
          <a:p>
            <a:r>
              <a:rPr lang="nl-NL" sz="2800" dirty="0"/>
              <a:t>Het nieuws / Kranten</a:t>
            </a:r>
          </a:p>
          <a:p>
            <a:r>
              <a:rPr lang="nl-NL" sz="2800" dirty="0"/>
              <a:t>Verslagen</a:t>
            </a:r>
          </a:p>
        </p:txBody>
      </p:sp>
    </p:spTree>
    <p:extLst>
      <p:ext uri="{BB962C8B-B14F-4D97-AF65-F5344CB8AC3E}">
        <p14:creationId xmlns:p14="http://schemas.microsoft.com/office/powerpoint/2010/main" val="207701097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Modale werkwoorden (modal verbs)</a:t>
            </a:r>
          </a:p>
        </p:txBody>
      </p:sp>
    </p:spTree>
    <p:extLst>
      <p:ext uri="{BB962C8B-B14F-4D97-AF65-F5344CB8AC3E}">
        <p14:creationId xmlns:p14="http://schemas.microsoft.com/office/powerpoint/2010/main" val="271057312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Modale werkwoorden (modal verbs)</a:t>
            </a:r>
          </a:p>
          <a:p>
            <a:r>
              <a:rPr lang="nl-NL" sz="2400" dirty="0"/>
              <a:t>Hoeveelheid (Quantifiers)</a:t>
            </a:r>
          </a:p>
        </p:txBody>
      </p:sp>
    </p:spTree>
    <p:extLst>
      <p:ext uri="{BB962C8B-B14F-4D97-AF65-F5344CB8AC3E}">
        <p14:creationId xmlns:p14="http://schemas.microsoft.com/office/powerpoint/2010/main" val="335396282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Modale werkwoorden (modal verbs)</a:t>
            </a:r>
          </a:p>
          <a:p>
            <a:r>
              <a:rPr lang="nl-NL" sz="2400" dirty="0"/>
              <a:t>Hoeveelheid (Quantifiers)</a:t>
            </a:r>
          </a:p>
          <a:p>
            <a:r>
              <a:rPr lang="nl-NL" sz="2400" dirty="0"/>
              <a:t>Trappen van vergelijking (Comparison)</a:t>
            </a:r>
          </a:p>
        </p:txBody>
      </p:sp>
    </p:spTree>
    <p:extLst>
      <p:ext uri="{BB962C8B-B14F-4D97-AF65-F5344CB8AC3E}">
        <p14:creationId xmlns:p14="http://schemas.microsoft.com/office/powerpoint/2010/main" val="394651670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Modale werkwoorden (modal verbs)</a:t>
            </a:r>
          </a:p>
          <a:p>
            <a:r>
              <a:rPr lang="nl-NL" sz="2400" dirty="0"/>
              <a:t>Hoeveelheid (Quantifiers)</a:t>
            </a:r>
          </a:p>
          <a:p>
            <a:r>
              <a:rPr lang="nl-NL" sz="2400" dirty="0"/>
              <a:t>Trappen van vergelijking (Comparison)</a:t>
            </a:r>
          </a:p>
          <a:p>
            <a:r>
              <a:rPr lang="nl-NL" sz="2400" dirty="0"/>
              <a:t>Vragende zinnen (Questions)</a:t>
            </a:r>
          </a:p>
        </p:txBody>
      </p:sp>
    </p:spTree>
    <p:extLst>
      <p:ext uri="{BB962C8B-B14F-4D97-AF65-F5344CB8AC3E}">
        <p14:creationId xmlns:p14="http://schemas.microsoft.com/office/powerpoint/2010/main" val="36504258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400" dirty="0"/>
              <a:t>Modale werkwoorden (modal verbs)</a:t>
            </a:r>
          </a:p>
          <a:p>
            <a:r>
              <a:rPr lang="nl-NL" sz="2400" dirty="0"/>
              <a:t>Hoeveelheid (Quantifiers)</a:t>
            </a:r>
          </a:p>
          <a:p>
            <a:r>
              <a:rPr lang="nl-NL" sz="2400" dirty="0"/>
              <a:t>Trappen van vergelijking (Comparison)</a:t>
            </a:r>
          </a:p>
          <a:p>
            <a:r>
              <a:rPr lang="nl-NL" sz="2400" dirty="0"/>
              <a:t>Vragende zinnen (Questions)</a:t>
            </a:r>
          </a:p>
          <a:p>
            <a:r>
              <a:rPr lang="nl-NL" sz="2400" dirty="0"/>
              <a:t>Bezit (Genitive)</a:t>
            </a:r>
          </a:p>
        </p:txBody>
      </p:sp>
    </p:spTree>
    <p:extLst>
      <p:ext uri="{BB962C8B-B14F-4D97-AF65-F5344CB8AC3E}">
        <p14:creationId xmlns:p14="http://schemas.microsoft.com/office/powerpoint/2010/main" val="250754856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400" dirty="0"/>
              <a:t>Modale werkwoorden (modal verbs)</a:t>
            </a:r>
          </a:p>
          <a:p>
            <a:r>
              <a:rPr lang="nl-NL" sz="2400" dirty="0"/>
              <a:t>Hoeveelheid (Quantifiers)</a:t>
            </a:r>
          </a:p>
          <a:p>
            <a:r>
              <a:rPr lang="nl-NL" sz="2400" dirty="0"/>
              <a:t>Trappen van vergelijking (Comparison)</a:t>
            </a:r>
          </a:p>
          <a:p>
            <a:r>
              <a:rPr lang="nl-NL" sz="2400" dirty="0"/>
              <a:t>Vragende zinnen (Questions)</a:t>
            </a:r>
          </a:p>
          <a:p>
            <a:r>
              <a:rPr lang="nl-NL" sz="2400" dirty="0"/>
              <a:t>Bezit (Genitive)</a:t>
            </a:r>
          </a:p>
          <a:p>
            <a:r>
              <a:rPr lang="nl-NL" sz="2400" dirty="0"/>
              <a:t>Bezittelijke voornaamwoorden (Possessive pronouns)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3279247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400" dirty="0"/>
              <a:t>Modale werkwoorden (modal verbs)</a:t>
            </a:r>
          </a:p>
          <a:p>
            <a:r>
              <a:rPr lang="nl-NL" sz="2400" dirty="0"/>
              <a:t>Hoeveelheid (Quantifiers)</a:t>
            </a:r>
          </a:p>
          <a:p>
            <a:r>
              <a:rPr lang="nl-NL" sz="2400" dirty="0"/>
              <a:t>Trappen van vergelijking (Comparison)</a:t>
            </a:r>
          </a:p>
          <a:p>
            <a:r>
              <a:rPr lang="nl-NL" sz="2400" dirty="0"/>
              <a:t>Vragende zinnen (Questions)</a:t>
            </a:r>
          </a:p>
          <a:p>
            <a:r>
              <a:rPr lang="nl-NL" sz="2400" dirty="0"/>
              <a:t>Bezit (Genitive)</a:t>
            </a:r>
          </a:p>
          <a:p>
            <a:r>
              <a:rPr lang="nl-NL" sz="2400" dirty="0"/>
              <a:t>Bezittelijke voornaamwoorden (Possessive pronouns)</a:t>
            </a:r>
          </a:p>
          <a:p>
            <a:r>
              <a:rPr lang="nl-NL" sz="2400" dirty="0"/>
              <a:t>Hoofdtelwoorden en Rangtelwoorden (Numerals)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3720117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sz="2400" dirty="0"/>
              <a:t>Modale werkwoorden (modal verbs)</a:t>
            </a:r>
          </a:p>
          <a:p>
            <a:r>
              <a:rPr lang="nl-NL" sz="2400" dirty="0"/>
              <a:t>Hoeveelheid (Quantifiers)</a:t>
            </a:r>
          </a:p>
          <a:p>
            <a:r>
              <a:rPr lang="nl-NL" sz="2400" dirty="0"/>
              <a:t>Trappen van vergelijking (Comparison)</a:t>
            </a:r>
          </a:p>
          <a:p>
            <a:r>
              <a:rPr lang="nl-NL" sz="2400" dirty="0"/>
              <a:t>Vragende zinnen (Questions)</a:t>
            </a:r>
          </a:p>
          <a:p>
            <a:r>
              <a:rPr lang="nl-NL" sz="2400" dirty="0"/>
              <a:t>Bezit (Genitive)</a:t>
            </a:r>
          </a:p>
          <a:p>
            <a:r>
              <a:rPr lang="nl-NL" sz="2400" dirty="0"/>
              <a:t>Bezittelijke voornaamwoorden (Possessive pronouns)</a:t>
            </a:r>
          </a:p>
          <a:p>
            <a:r>
              <a:rPr lang="nl-NL" sz="2400" dirty="0"/>
              <a:t>Hoofdtelwoorden en Rangtelwoorden (Numerals)</a:t>
            </a:r>
          </a:p>
          <a:p>
            <a:r>
              <a:rPr lang="nl-NL" sz="2400" dirty="0"/>
              <a:t>Gebiedende wijs (Imperative)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055289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nl-NL" b="1" dirty="0"/>
              <a:t>Inhoud van de leeshoofdstukken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(units 1-4)</a:t>
            </a:r>
          </a:p>
        </p:txBody>
      </p:sp>
    </p:spTree>
    <p:extLst>
      <p:ext uri="{BB962C8B-B14F-4D97-AF65-F5344CB8AC3E}">
        <p14:creationId xmlns:p14="http://schemas.microsoft.com/office/powerpoint/2010/main" val="90689382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sz="2600" dirty="0"/>
              <a:t>Modale werkwoorden (modal verbs)</a:t>
            </a:r>
          </a:p>
          <a:p>
            <a:r>
              <a:rPr lang="nl-NL" sz="2600" dirty="0"/>
              <a:t>Hoeveelheid (Quantifiers)</a:t>
            </a:r>
          </a:p>
          <a:p>
            <a:r>
              <a:rPr lang="nl-NL" sz="2600" dirty="0"/>
              <a:t>Trappen van vergelijking (Comparison)</a:t>
            </a:r>
          </a:p>
          <a:p>
            <a:r>
              <a:rPr lang="nl-NL" sz="2600" dirty="0"/>
              <a:t>Vragende zinnen (Questions)</a:t>
            </a:r>
          </a:p>
          <a:p>
            <a:r>
              <a:rPr lang="nl-NL" sz="2600" dirty="0"/>
              <a:t>Bezit (Genitive)</a:t>
            </a:r>
          </a:p>
          <a:p>
            <a:r>
              <a:rPr lang="nl-NL" sz="2600" dirty="0"/>
              <a:t>Bezittelijke voornaamwoorden (Possessive pronouns)</a:t>
            </a:r>
          </a:p>
          <a:p>
            <a:r>
              <a:rPr lang="nl-NL" sz="2600" dirty="0"/>
              <a:t>Hoofdtelwoorden en Rangtelwoorden (Numerals)</a:t>
            </a:r>
          </a:p>
          <a:p>
            <a:r>
              <a:rPr lang="nl-NL" sz="2600" dirty="0"/>
              <a:t>Gebiedende wijs (Imperative)</a:t>
            </a:r>
          </a:p>
          <a:p>
            <a:r>
              <a:rPr lang="nl-NL" sz="2600" dirty="0"/>
              <a:t>Voorzetsels (Prepositions)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36055622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Grammatica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2067339"/>
            <a:ext cx="8731709" cy="3974023"/>
          </a:xfrm>
        </p:spPr>
        <p:txBody>
          <a:bodyPr>
            <a:normAutofit fontScale="85000" lnSpcReduction="20000"/>
          </a:bodyPr>
          <a:lstStyle/>
          <a:p>
            <a:r>
              <a:rPr lang="nl-NL" sz="2200" dirty="0"/>
              <a:t>Modale werkwoorden (modal verbs)</a:t>
            </a:r>
          </a:p>
          <a:p>
            <a:r>
              <a:rPr lang="nl-NL" sz="2200" dirty="0"/>
              <a:t>Hoeveelheid (Quantifiers)</a:t>
            </a:r>
          </a:p>
          <a:p>
            <a:r>
              <a:rPr lang="nl-NL" sz="2200" dirty="0"/>
              <a:t>Trappen van vergelijking (Comparison)</a:t>
            </a:r>
          </a:p>
          <a:p>
            <a:r>
              <a:rPr lang="nl-NL" sz="2200" dirty="0"/>
              <a:t>Vragende zinnen (Questions)</a:t>
            </a:r>
          </a:p>
          <a:p>
            <a:r>
              <a:rPr lang="nl-NL" sz="2200" dirty="0"/>
              <a:t>Bezit (Genitive)</a:t>
            </a:r>
          </a:p>
          <a:p>
            <a:r>
              <a:rPr lang="nl-NL" sz="2200" dirty="0"/>
              <a:t>Bezittelijke voornaamwoorden (Possessive pronouns)</a:t>
            </a:r>
          </a:p>
          <a:p>
            <a:r>
              <a:rPr lang="nl-NL" sz="2200" dirty="0"/>
              <a:t>Hoofdtelwoorden en Rangtelwoorden (Numerals)</a:t>
            </a:r>
          </a:p>
          <a:p>
            <a:r>
              <a:rPr lang="nl-NL" sz="2200" dirty="0"/>
              <a:t>Gebiedende wijs (Imperative)</a:t>
            </a:r>
          </a:p>
          <a:p>
            <a:r>
              <a:rPr lang="nl-NL" sz="2200" dirty="0"/>
              <a:t>Voorzetsels (Prepositions)</a:t>
            </a:r>
          </a:p>
          <a:p>
            <a:r>
              <a:rPr lang="nl-NL" sz="2200" dirty="0"/>
              <a:t>Tijden (Tenses): Present simple, present continuous, past simple, present perfect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466816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Uitleg en tips</a:t>
            </a:r>
          </a:p>
        </p:txBody>
      </p:sp>
    </p:spTree>
    <p:extLst>
      <p:ext uri="{BB962C8B-B14F-4D97-AF65-F5344CB8AC3E}">
        <p14:creationId xmlns:p14="http://schemas.microsoft.com/office/powerpoint/2010/main" val="23177846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8870" y="609600"/>
            <a:ext cx="8545132" cy="3631096"/>
          </a:xfrm>
        </p:spPr>
        <p:txBody>
          <a:bodyPr>
            <a:normAutofit/>
          </a:bodyPr>
          <a:lstStyle/>
          <a:p>
            <a:r>
              <a:rPr lang="nl-NL" dirty="0"/>
              <a:t>Uitleg en tips</a:t>
            </a:r>
            <a:br>
              <a:rPr lang="nl-NL" dirty="0"/>
            </a:br>
            <a:br>
              <a:rPr lang="nl-NL" dirty="0"/>
            </a:br>
            <a:r>
              <a:rPr lang="nl-NL" dirty="0"/>
              <a:t>Woordenschat</a:t>
            </a:r>
          </a:p>
        </p:txBody>
      </p:sp>
    </p:spTree>
    <p:extLst>
      <p:ext uri="{BB962C8B-B14F-4D97-AF65-F5344CB8AC3E}">
        <p14:creationId xmlns:p14="http://schemas.microsoft.com/office/powerpoint/2010/main" val="34143136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15616" y="609599"/>
            <a:ext cx="8558385" cy="3405809"/>
          </a:xfrm>
        </p:spPr>
        <p:txBody>
          <a:bodyPr/>
          <a:lstStyle/>
          <a:p>
            <a:r>
              <a:rPr lang="nl-NL" dirty="0"/>
              <a:t>Uitleg en tips</a:t>
            </a:r>
            <a:br>
              <a:rPr lang="nl-NL" dirty="0"/>
            </a:br>
            <a:br>
              <a:rPr lang="nl-NL" dirty="0"/>
            </a:br>
            <a:r>
              <a:rPr lang="nl-NL" dirty="0"/>
              <a:t>Woordenschat</a:t>
            </a:r>
            <a:br>
              <a:rPr lang="nl-NL" dirty="0"/>
            </a:br>
            <a:br>
              <a:rPr lang="nl-NL" dirty="0"/>
            </a:br>
            <a:r>
              <a:rPr lang="nl-NL" dirty="0"/>
              <a:t>Grammatica</a:t>
            </a:r>
          </a:p>
        </p:txBody>
      </p:sp>
    </p:spTree>
    <p:extLst>
      <p:ext uri="{BB962C8B-B14F-4D97-AF65-F5344CB8AC3E}">
        <p14:creationId xmlns:p14="http://schemas.microsoft.com/office/powerpoint/2010/main" val="327524410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83096" y="609599"/>
            <a:ext cx="8690906" cy="4333461"/>
          </a:xfrm>
        </p:spPr>
        <p:txBody>
          <a:bodyPr/>
          <a:lstStyle/>
          <a:p>
            <a:r>
              <a:rPr lang="nl-NL" dirty="0"/>
              <a:t>Uitleg en tips</a:t>
            </a:r>
            <a:br>
              <a:rPr lang="nl-NL" dirty="0"/>
            </a:br>
            <a:br>
              <a:rPr lang="nl-NL" dirty="0"/>
            </a:br>
            <a:r>
              <a:rPr lang="nl-NL" dirty="0"/>
              <a:t>Woordenschat</a:t>
            </a:r>
            <a:br>
              <a:rPr lang="nl-NL" dirty="0"/>
            </a:br>
            <a:br>
              <a:rPr lang="nl-NL" dirty="0"/>
            </a:br>
            <a:r>
              <a:rPr lang="nl-NL" dirty="0"/>
              <a:t>Grammatica</a:t>
            </a:r>
            <a:br>
              <a:rPr lang="nl-NL" dirty="0"/>
            </a:br>
            <a:br>
              <a:rPr lang="nl-NL" dirty="0"/>
            </a:br>
            <a:r>
              <a:rPr lang="nl-NL" dirty="0"/>
              <a:t>Leesopdrachten</a:t>
            </a:r>
          </a:p>
        </p:txBody>
      </p:sp>
    </p:spTree>
    <p:extLst>
      <p:ext uri="{BB962C8B-B14F-4D97-AF65-F5344CB8AC3E}">
        <p14:creationId xmlns:p14="http://schemas.microsoft.com/office/powerpoint/2010/main" val="27075560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42122" y="609599"/>
            <a:ext cx="8531880" cy="5420139"/>
          </a:xfrm>
        </p:spPr>
        <p:txBody>
          <a:bodyPr>
            <a:normAutofit fontScale="90000"/>
          </a:bodyPr>
          <a:lstStyle/>
          <a:p>
            <a:r>
              <a:rPr lang="nl-NL" dirty="0"/>
              <a:t>Uitleg en tips</a:t>
            </a:r>
            <a:br>
              <a:rPr lang="nl-NL" dirty="0"/>
            </a:br>
            <a:br>
              <a:rPr lang="nl-NL" dirty="0"/>
            </a:br>
            <a:r>
              <a:rPr lang="nl-NL" dirty="0"/>
              <a:t>Woordenschat</a:t>
            </a:r>
            <a:br>
              <a:rPr lang="nl-NL" dirty="0"/>
            </a:br>
            <a:br>
              <a:rPr lang="nl-NL" dirty="0"/>
            </a:br>
            <a:r>
              <a:rPr lang="nl-NL" dirty="0"/>
              <a:t>Grammatica</a:t>
            </a:r>
            <a:br>
              <a:rPr lang="nl-NL" dirty="0"/>
            </a:br>
            <a:br>
              <a:rPr lang="nl-NL" dirty="0"/>
            </a:br>
            <a:r>
              <a:rPr lang="nl-NL" dirty="0"/>
              <a:t>Leesopdrachten</a:t>
            </a:r>
            <a:br>
              <a:rPr lang="nl-NL" dirty="0"/>
            </a:br>
            <a:br>
              <a:rPr lang="nl-NL" dirty="0"/>
            </a:br>
            <a:r>
              <a:rPr lang="nl-NL" dirty="0"/>
              <a:t>Exam exercise</a:t>
            </a:r>
            <a:br>
              <a:rPr lang="nl-NL" dirty="0"/>
            </a:b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6343196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5130" y="609600"/>
            <a:ext cx="8478872" cy="5936974"/>
          </a:xfrm>
        </p:spPr>
        <p:txBody>
          <a:bodyPr>
            <a:normAutofit/>
          </a:bodyPr>
          <a:lstStyle/>
          <a:p>
            <a:r>
              <a:rPr lang="nl-NL" sz="3200" dirty="0"/>
              <a:t>Uitleg en tips</a:t>
            </a:r>
            <a:br>
              <a:rPr lang="nl-NL" sz="3200" dirty="0"/>
            </a:br>
            <a:br>
              <a:rPr lang="nl-NL" sz="3200" dirty="0"/>
            </a:br>
            <a:r>
              <a:rPr lang="nl-NL" sz="3200" dirty="0"/>
              <a:t>Woordenschat</a:t>
            </a:r>
            <a:br>
              <a:rPr lang="nl-NL" sz="3200" dirty="0"/>
            </a:br>
            <a:br>
              <a:rPr lang="nl-NL" sz="3200" dirty="0"/>
            </a:br>
            <a:r>
              <a:rPr lang="nl-NL" sz="3200" dirty="0"/>
              <a:t>Grammatica</a:t>
            </a:r>
            <a:br>
              <a:rPr lang="nl-NL" sz="3200" dirty="0"/>
            </a:br>
            <a:br>
              <a:rPr lang="nl-NL" sz="3200" dirty="0"/>
            </a:br>
            <a:r>
              <a:rPr lang="nl-NL" sz="3200" dirty="0"/>
              <a:t>Leesopdrachten</a:t>
            </a:r>
            <a:br>
              <a:rPr lang="nl-NL" sz="3200" dirty="0"/>
            </a:br>
            <a:br>
              <a:rPr lang="nl-NL" sz="3200" dirty="0"/>
            </a:br>
            <a:r>
              <a:rPr lang="nl-NL" sz="3200" dirty="0"/>
              <a:t>Exam exercise</a:t>
            </a:r>
            <a:br>
              <a:rPr lang="nl-NL" sz="3200" dirty="0"/>
            </a:br>
            <a:br>
              <a:rPr lang="nl-NL" sz="3200" dirty="0"/>
            </a:br>
            <a:r>
              <a:rPr lang="nl-NL" sz="3200" dirty="0"/>
              <a:t>Self-test</a:t>
            </a:r>
          </a:p>
        </p:txBody>
      </p:sp>
    </p:spTree>
    <p:extLst>
      <p:ext uri="{BB962C8B-B14F-4D97-AF65-F5344CB8AC3E}">
        <p14:creationId xmlns:p14="http://schemas.microsoft.com/office/powerpoint/2010/main" val="133928718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Slim lezen: Leesstrategieën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3600" dirty="0"/>
              <a:t>Scannen</a:t>
            </a:r>
          </a:p>
          <a:p>
            <a:endParaRPr lang="nl-NL" sz="3600" dirty="0"/>
          </a:p>
          <a:p>
            <a:r>
              <a:rPr lang="nl-NL" sz="3600" dirty="0"/>
              <a:t>Skimmen</a:t>
            </a:r>
          </a:p>
          <a:p>
            <a:endParaRPr lang="nl-NL" sz="3600" dirty="0"/>
          </a:p>
          <a:p>
            <a:r>
              <a:rPr lang="nl-NL" sz="3600" dirty="0"/>
              <a:t>Intensief lezen</a:t>
            </a:r>
          </a:p>
        </p:txBody>
      </p:sp>
    </p:spTree>
    <p:extLst>
      <p:ext uri="{BB962C8B-B14F-4D97-AF65-F5344CB8AC3E}">
        <p14:creationId xmlns:p14="http://schemas.microsoft.com/office/powerpoint/2010/main" val="1500423242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27</TotalTime>
  <Words>371</Words>
  <Application>Microsoft Office PowerPoint</Application>
  <PresentationFormat>Breedbeeld</PresentationFormat>
  <Paragraphs>95</Paragraphs>
  <Slides>21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21</vt:i4>
      </vt:variant>
    </vt:vector>
  </HeadingPairs>
  <TitlesOfParts>
    <vt:vector size="25" baseType="lpstr">
      <vt:lpstr>Arial</vt:lpstr>
      <vt:lpstr>Trebuchet MS</vt:lpstr>
      <vt:lpstr>Wingdings 3</vt:lpstr>
      <vt:lpstr>Facet</vt:lpstr>
      <vt:lpstr>NU Engels 3/4</vt:lpstr>
      <vt:lpstr>Inhoud van de leeshoofdstukken</vt:lpstr>
      <vt:lpstr>Uitleg en tips</vt:lpstr>
      <vt:lpstr>Uitleg en tips  Woordenschat</vt:lpstr>
      <vt:lpstr>Uitleg en tips  Woordenschat  Grammatica</vt:lpstr>
      <vt:lpstr>Uitleg en tips  Woordenschat  Grammatica  Leesopdrachten</vt:lpstr>
      <vt:lpstr>Uitleg en tips  Woordenschat  Grammatica  Leesopdrachten  Exam exercise  </vt:lpstr>
      <vt:lpstr>Uitleg en tips  Woordenschat  Grammatica  Leesopdrachten  Exam exercise  Self-test</vt:lpstr>
      <vt:lpstr>Slim lezen: Leesstrategieën </vt:lpstr>
      <vt:lpstr>Woordenschat</vt:lpstr>
      <vt:lpstr>Tekstsoorten</vt:lpstr>
      <vt:lpstr>Grammatica</vt:lpstr>
      <vt:lpstr>Grammatica</vt:lpstr>
      <vt:lpstr>Grammatica</vt:lpstr>
      <vt:lpstr>Grammatica</vt:lpstr>
      <vt:lpstr>Grammatica</vt:lpstr>
      <vt:lpstr>Grammatica</vt:lpstr>
      <vt:lpstr>Grammatica</vt:lpstr>
      <vt:lpstr>Grammatica</vt:lpstr>
      <vt:lpstr>Grammatica</vt:lpstr>
      <vt:lpstr>Grammatica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 Engels 3/4</dc:title>
  <dc:creator>Anna Kielczewska</dc:creator>
  <cp:lastModifiedBy>Anna Kielczewska</cp:lastModifiedBy>
  <cp:revision>3</cp:revision>
  <dcterms:created xsi:type="dcterms:W3CDTF">2016-06-30T17:54:29Z</dcterms:created>
  <dcterms:modified xsi:type="dcterms:W3CDTF">2017-09-28T08:09:11Z</dcterms:modified>
</cp:coreProperties>
</file>

<file path=docProps/thumbnail.jpeg>
</file>