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5/24/2018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5/24/2018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E2088BD-3235-463F-B900-4693E5F5F6F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423873" y="1953961"/>
            <a:ext cx="7766936" cy="1646302"/>
          </a:xfrm>
        </p:spPr>
        <p:txBody>
          <a:bodyPr/>
          <a:lstStyle/>
          <a:p>
            <a:r>
              <a:rPr lang="pl-PL" sz="7200" b="1" dirty="0"/>
              <a:t>Instructions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5D8363B-A03B-4F6A-A4CE-B669EF407A8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2800" b="1" dirty="0"/>
              <a:t>NU Engels unit 7</a:t>
            </a:r>
          </a:p>
        </p:txBody>
      </p:sp>
    </p:spTree>
    <p:extLst>
      <p:ext uri="{BB962C8B-B14F-4D97-AF65-F5344CB8AC3E}">
        <p14:creationId xmlns:p14="http://schemas.microsoft.com/office/powerpoint/2010/main" val="21559734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7F2474B-A250-4BF5-8BF9-C70A10A1A2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pl-PL" sz="4000" b="1" dirty="0"/>
              <a:t>7.1 Directions: should and must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77071A7-AD45-4B84-AACD-5F9E873EDF3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789043"/>
            <a:ext cx="8596668" cy="4252319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What is the difference in meaning? 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Which verb (should or must) is stronger?</a:t>
            </a:r>
          </a:p>
          <a:p>
            <a:pPr marL="0" indent="0">
              <a:lnSpc>
                <a:spcPct val="150000"/>
              </a:lnSpc>
              <a:buNone/>
            </a:pPr>
            <a:endParaRPr lang="pl-PL" sz="2800" b="1" dirty="0">
              <a:solidFill>
                <a:schemeClr val="accent2">
                  <a:lumMod val="75000"/>
                </a:schemeClr>
              </a:solidFill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  <a:sym typeface="Wingdings" panose="05000000000000000000" pitchFamily="2" charset="2"/>
              </a:rPr>
              <a:t>  </a:t>
            </a: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</a:rPr>
              <a:t>You should look for another job.</a:t>
            </a:r>
          </a:p>
          <a:p>
            <a:pPr marL="0" indent="0">
              <a:lnSpc>
                <a:spcPct val="150000"/>
              </a:lnSpc>
              <a:buNone/>
            </a:pPr>
            <a:endParaRPr lang="pl-PL" sz="2800" b="1" dirty="0">
              <a:solidFill>
                <a:schemeClr val="accent2">
                  <a:lumMod val="75000"/>
                </a:schemeClr>
              </a:solidFill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  <a:sym typeface="Wingdings" panose="05000000000000000000" pitchFamily="2" charset="2"/>
              </a:rPr>
              <a:t> </a:t>
            </a: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</a:rPr>
              <a:t>You must look for another job?</a:t>
            </a:r>
          </a:p>
        </p:txBody>
      </p:sp>
    </p:spTree>
    <p:extLst>
      <p:ext uri="{BB962C8B-B14F-4D97-AF65-F5344CB8AC3E}">
        <p14:creationId xmlns:p14="http://schemas.microsoft.com/office/powerpoint/2010/main" val="4404775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415F94D-9B3B-4A5E-9926-62624448F0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08382" y="609600"/>
            <a:ext cx="8465619" cy="1086678"/>
          </a:xfrm>
        </p:spPr>
        <p:txBody>
          <a:bodyPr>
            <a:normAutofit/>
          </a:bodyPr>
          <a:lstStyle/>
          <a:p>
            <a:pPr algn="ctr"/>
            <a:r>
              <a:rPr lang="pl-PL" sz="4000" b="1" dirty="0"/>
              <a:t>7.2 Health: Imperative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0DEB818-9D75-4851-BBE4-758BC3E0F1A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08382" y="1696279"/>
            <a:ext cx="8465619" cy="4717774"/>
          </a:xfrm>
        </p:spPr>
        <p:txBody>
          <a:bodyPr>
            <a:noAutofit/>
          </a:bodyPr>
          <a:lstStyle/>
          <a:p>
            <a:r>
              <a:rPr lang="pl-PL" sz="2800" b="1" dirty="0"/>
              <a:t>Study the sentences below. What is the Dutch translation?</a:t>
            </a:r>
          </a:p>
          <a:p>
            <a:pPr marL="0" indent="0">
              <a:buNone/>
            </a:pP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  <a:sym typeface="Wingdings" panose="05000000000000000000" pitchFamily="2" charset="2"/>
              </a:rPr>
              <a:t> </a:t>
            </a: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</a:rPr>
              <a:t>Park in front of the building.</a:t>
            </a:r>
          </a:p>
          <a:p>
            <a:pPr marL="0" indent="0">
              <a:buNone/>
            </a:pP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  <a:sym typeface="Wingdings" panose="05000000000000000000" pitchFamily="2" charset="2"/>
              </a:rPr>
              <a:t> </a:t>
            </a: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</a:rPr>
              <a:t>Always park in front of the building.</a:t>
            </a:r>
          </a:p>
          <a:p>
            <a:pPr marL="0" indent="0">
              <a:buNone/>
            </a:pP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  <a:sym typeface="Wingdings" panose="05000000000000000000" pitchFamily="2" charset="2"/>
              </a:rPr>
              <a:t> </a:t>
            </a: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</a:rPr>
              <a:t>Don’t park in fron of the building.</a:t>
            </a:r>
          </a:p>
          <a:p>
            <a:pPr marL="0" indent="0">
              <a:buNone/>
            </a:pP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  <a:sym typeface="Wingdings" panose="05000000000000000000" pitchFamily="2" charset="2"/>
              </a:rPr>
              <a:t> </a:t>
            </a:r>
            <a:r>
              <a:rPr lang="pl-PL" sz="2800" b="1" dirty="0">
                <a:solidFill>
                  <a:schemeClr val="accent2">
                    <a:lumMod val="75000"/>
                  </a:schemeClr>
                </a:solidFill>
              </a:rPr>
              <a:t>Never park in front of the building.</a:t>
            </a:r>
          </a:p>
          <a:p>
            <a:endParaRPr lang="pl-PL" sz="2800" b="1" dirty="0"/>
          </a:p>
          <a:p>
            <a:r>
              <a:rPr lang="pl-PL" sz="2800" b="1" dirty="0"/>
              <a:t>Which verb form is used each time?</a:t>
            </a:r>
          </a:p>
        </p:txBody>
      </p:sp>
    </p:spTree>
    <p:extLst>
      <p:ext uri="{BB962C8B-B14F-4D97-AF65-F5344CB8AC3E}">
        <p14:creationId xmlns:p14="http://schemas.microsoft.com/office/powerpoint/2010/main" val="2721652402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8</TotalTime>
  <Words>102</Words>
  <Application>Microsoft Office PowerPoint</Application>
  <PresentationFormat>Breedbeeld</PresentationFormat>
  <Paragraphs>17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8" baseType="lpstr">
      <vt:lpstr>Arial</vt:lpstr>
      <vt:lpstr>Trebuchet MS</vt:lpstr>
      <vt:lpstr>Wingdings</vt:lpstr>
      <vt:lpstr>Wingdings 3</vt:lpstr>
      <vt:lpstr>Facet</vt:lpstr>
      <vt:lpstr>Instructions</vt:lpstr>
      <vt:lpstr>7.1 Directions: should and must</vt:lpstr>
      <vt:lpstr>7.2 Health: Imperative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Anna Kielczewska</dc:creator>
  <cp:lastModifiedBy>Anna Kielczewska</cp:lastModifiedBy>
  <cp:revision>1</cp:revision>
  <dcterms:created xsi:type="dcterms:W3CDTF">2018-05-24T13:51:57Z</dcterms:created>
  <dcterms:modified xsi:type="dcterms:W3CDTF">2018-05-24T14:00:30Z</dcterms:modified>
</cp:coreProperties>
</file>

<file path=docProps/thumbnail.jpeg>
</file>