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9" r:id="rId1"/>
  </p:sldMasterIdLst>
  <p:sldIdLst>
    <p:sldId id="256" r:id="rId2"/>
    <p:sldId id="257" r:id="rId3"/>
    <p:sldId id="261" r:id="rId4"/>
    <p:sldId id="258" r:id="rId5"/>
    <p:sldId id="259" r:id="rId6"/>
    <p:sldId id="262" r:id="rId7"/>
    <p:sldId id="260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900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992356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775197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991202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2" name="Content Placeholder 2"/>
          <p:cNvSpPr>
            <a:spLocks noGrp="1"/>
          </p:cNvSpPr>
          <p:nvPr>
            <p:ph sz="quarter" idx="13"/>
          </p:nvPr>
        </p:nvSpPr>
        <p:spPr>
          <a:xfrm>
            <a:off x="913774" y="2367092"/>
            <a:ext cx="10363826" cy="3424107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78458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286145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129493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77139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1/16/2019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016410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1/16/2019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44509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1/16/2019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81538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614044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smtClean="0"/>
              <a:t>1/16/2019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924561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1/16/2019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487209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9679775-FC9D-4A29-8D1E-2ED9E36782B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751012" y="1300785"/>
            <a:ext cx="8568645" cy="2128215"/>
          </a:xfrm>
        </p:spPr>
        <p:txBody>
          <a:bodyPr>
            <a:normAutofit/>
          </a:bodyPr>
          <a:lstStyle/>
          <a:p>
            <a:pPr algn="ctr"/>
            <a:r>
              <a:rPr lang="pl-PL" sz="6600" b="1" dirty="0">
                <a:solidFill>
                  <a:srgbClr val="0070C0"/>
                </a:solidFill>
              </a:rPr>
              <a:t>NUrsing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7009579-1E13-41CF-BEFF-E2C39F9D1F4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ctr"/>
            <a:r>
              <a:rPr lang="pl-PL" sz="3200" b="1" dirty="0"/>
              <a:t>Reading and speaking</a:t>
            </a:r>
          </a:p>
        </p:txBody>
      </p:sp>
    </p:spTree>
    <p:extLst>
      <p:ext uri="{BB962C8B-B14F-4D97-AF65-F5344CB8AC3E}">
        <p14:creationId xmlns:p14="http://schemas.microsoft.com/office/powerpoint/2010/main" val="312641734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03923A-8809-4D7B-BEAA-3D1A6F4DD1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16000" y="618518"/>
            <a:ext cx="10262226" cy="1282854"/>
          </a:xfrm>
        </p:spPr>
        <p:txBody>
          <a:bodyPr/>
          <a:lstStyle/>
          <a:p>
            <a:r>
              <a:rPr lang="pl-PL" b="1" dirty="0">
                <a:solidFill>
                  <a:srgbClr val="0070C0"/>
                </a:solidFill>
              </a:rPr>
              <a:t>Choose a topic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941CC06-92F1-4D33-A14C-0BDFFE234570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913148" y="1532522"/>
            <a:ext cx="10363826" cy="3424107"/>
          </a:xfrm>
        </p:spPr>
        <p:txBody>
          <a:bodyPr>
            <a:normAutofit/>
          </a:bodyPr>
          <a:lstStyle/>
          <a:p>
            <a:pPr marL="457200" indent="-457200">
              <a:lnSpc>
                <a:spcPct val="150000"/>
              </a:lnSpc>
              <a:buAutoNum type="arabicPeriod"/>
            </a:pPr>
            <a:r>
              <a:rPr lang="pl-PL" sz="2400" b="1" dirty="0"/>
              <a:t>Nursing in Europe. Volunteer work abroad.</a:t>
            </a:r>
          </a:p>
          <a:p>
            <a:pPr marL="457200" indent="-457200">
              <a:lnSpc>
                <a:spcPct val="150000"/>
              </a:lnSpc>
              <a:buAutoNum type="arabicPeriod"/>
            </a:pPr>
            <a:r>
              <a:rPr lang="pl-PL" sz="2400" b="1" dirty="0"/>
              <a:t>Cultural differences in healthcare. Communication.</a:t>
            </a:r>
          </a:p>
          <a:p>
            <a:pPr marL="457200" indent="-457200">
              <a:lnSpc>
                <a:spcPct val="150000"/>
              </a:lnSpc>
              <a:buAutoNum type="arabicPeriod"/>
            </a:pPr>
            <a:r>
              <a:rPr lang="pl-PL" sz="2400" b="1" dirty="0"/>
              <a:t>Procedures in hospitals. When something goes wrong.</a:t>
            </a:r>
          </a:p>
          <a:p>
            <a:pPr marL="457200" indent="-457200">
              <a:lnSpc>
                <a:spcPct val="150000"/>
              </a:lnSpc>
              <a:buAutoNum type="arabicPeriod"/>
            </a:pPr>
            <a:r>
              <a:rPr lang="pl-PL" sz="2400" b="1" dirty="0"/>
              <a:t>Violence in healthcare. Angry patients.</a:t>
            </a:r>
          </a:p>
        </p:txBody>
      </p:sp>
    </p:spTree>
    <p:extLst>
      <p:ext uri="{BB962C8B-B14F-4D97-AF65-F5344CB8AC3E}">
        <p14:creationId xmlns:p14="http://schemas.microsoft.com/office/powerpoint/2010/main" val="20230259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FB7918D-AE59-438E-93AC-6AF831C3AF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13775" y="618517"/>
            <a:ext cx="10364452" cy="1311883"/>
          </a:xfrm>
        </p:spPr>
        <p:txBody>
          <a:bodyPr/>
          <a:lstStyle/>
          <a:p>
            <a:r>
              <a:rPr lang="pl-PL" b="1" dirty="0">
                <a:solidFill>
                  <a:srgbClr val="0070C0"/>
                </a:solidFill>
              </a:rPr>
              <a:t>Group forming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0609C42-DA0E-4096-B9F0-E614B264EB95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913148" y="1930400"/>
            <a:ext cx="10364452" cy="3860799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Find students who have chosen the same topic and form a group together.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Work together. Follow the instructions below.</a:t>
            </a:r>
          </a:p>
        </p:txBody>
      </p:sp>
    </p:spTree>
    <p:extLst>
      <p:ext uri="{BB962C8B-B14F-4D97-AF65-F5344CB8AC3E}">
        <p14:creationId xmlns:p14="http://schemas.microsoft.com/office/powerpoint/2010/main" val="21716639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5C462CA-CD63-4816-8BEE-E8E59C2264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16000" y="618517"/>
            <a:ext cx="10262226" cy="1311883"/>
          </a:xfrm>
        </p:spPr>
        <p:txBody>
          <a:bodyPr/>
          <a:lstStyle/>
          <a:p>
            <a:r>
              <a:rPr lang="pl-PL" b="1" dirty="0">
                <a:solidFill>
                  <a:srgbClr val="0070C0"/>
                </a:solidFill>
              </a:rPr>
              <a:t>Before you read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708788E-F7AD-43FE-8FB1-37F7AA1440DC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798286" y="1596572"/>
            <a:ext cx="10479314" cy="4194628"/>
          </a:xfrm>
        </p:spPr>
        <p:txBody>
          <a:bodyPr>
            <a:normAutofit/>
          </a:bodyPr>
          <a:lstStyle/>
          <a:p>
            <a:pPr>
              <a:lnSpc>
                <a:spcPct val="200000"/>
              </a:lnSpc>
            </a:pPr>
            <a:r>
              <a:rPr lang="pl-PL" sz="2400" b="1" dirty="0"/>
              <a:t>What do you already know about the topic?</a:t>
            </a:r>
          </a:p>
          <a:p>
            <a:pPr>
              <a:lnSpc>
                <a:spcPct val="200000"/>
              </a:lnSpc>
            </a:pPr>
            <a:r>
              <a:rPr lang="pl-PL" sz="2400" b="1" dirty="0"/>
              <a:t>What would you like to know?</a:t>
            </a:r>
          </a:p>
          <a:p>
            <a:pPr>
              <a:lnSpc>
                <a:spcPct val="200000"/>
              </a:lnSpc>
            </a:pPr>
            <a:r>
              <a:rPr lang="pl-PL" sz="2400" b="1" dirty="0"/>
              <a:t>Do you know any words around this topic?</a:t>
            </a:r>
          </a:p>
        </p:txBody>
      </p:sp>
    </p:spTree>
    <p:extLst>
      <p:ext uri="{BB962C8B-B14F-4D97-AF65-F5344CB8AC3E}">
        <p14:creationId xmlns:p14="http://schemas.microsoft.com/office/powerpoint/2010/main" val="24546279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B70515C-5D73-49B2-92F6-4881107A11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13775" y="618517"/>
            <a:ext cx="10364452" cy="1311883"/>
          </a:xfrm>
        </p:spPr>
        <p:txBody>
          <a:bodyPr/>
          <a:lstStyle/>
          <a:p>
            <a:r>
              <a:rPr lang="pl-PL" b="1" dirty="0">
                <a:solidFill>
                  <a:srgbClr val="0070C0"/>
                </a:solidFill>
              </a:rPr>
              <a:t>reading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8AF06CA-ECD9-419C-A65B-71B3B1178DDB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913148" y="1654630"/>
            <a:ext cx="10364452" cy="4136570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400" b="1" dirty="0"/>
              <a:t>Read the text(s) and find: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400" b="1" dirty="0"/>
              <a:t>    - the main idea (de hoofdgedachte)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400" b="1" dirty="0"/>
              <a:t>   - key words (kernwoorden)</a:t>
            </a:r>
          </a:p>
          <a:p>
            <a:pPr>
              <a:lnSpc>
                <a:spcPct val="150000"/>
              </a:lnSpc>
            </a:pPr>
            <a:r>
              <a:rPr lang="pl-PL" sz="2400" b="1" dirty="0"/>
              <a:t>Have you found all the information you wanted? </a:t>
            </a:r>
          </a:p>
        </p:txBody>
      </p:sp>
    </p:spTree>
    <p:extLst>
      <p:ext uri="{BB962C8B-B14F-4D97-AF65-F5344CB8AC3E}">
        <p14:creationId xmlns:p14="http://schemas.microsoft.com/office/powerpoint/2010/main" val="303918365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822D531-7CA1-4EF2-A03D-14EECE53B2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b="1" dirty="0">
                <a:solidFill>
                  <a:srgbClr val="0070C0"/>
                </a:solidFill>
              </a:rPr>
              <a:t>Comments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7570ACF-907D-445B-9877-E0B317905F1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400" b="1" dirty="0"/>
              <a:t>What is your opinion on the topic/problem?</a:t>
            </a:r>
          </a:p>
          <a:p>
            <a:pPr>
              <a:lnSpc>
                <a:spcPct val="150000"/>
              </a:lnSpc>
            </a:pPr>
            <a:r>
              <a:rPr lang="pl-PL" sz="2400" b="1" dirty="0"/>
              <a:t>Do you have any comments?</a:t>
            </a:r>
          </a:p>
        </p:txBody>
      </p:sp>
    </p:spTree>
    <p:extLst>
      <p:ext uri="{BB962C8B-B14F-4D97-AF65-F5344CB8AC3E}">
        <p14:creationId xmlns:p14="http://schemas.microsoft.com/office/powerpoint/2010/main" val="29170776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301EAC3-8FF3-45FD-9111-CEF5FFC003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13775" y="618517"/>
            <a:ext cx="10364452" cy="1195769"/>
          </a:xfrm>
        </p:spPr>
        <p:txBody>
          <a:bodyPr/>
          <a:lstStyle/>
          <a:p>
            <a:r>
              <a:rPr lang="pl-PL" b="1" dirty="0">
                <a:solidFill>
                  <a:srgbClr val="0070C0"/>
                </a:solidFill>
              </a:rPr>
              <a:t>presentation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19F80C6-0172-4AD5-BC5D-513E25978A10}"/>
              </a:ext>
            </a:extLst>
          </p:cNvPr>
          <p:cNvSpPr>
            <a:spLocks noGrp="1"/>
          </p:cNvSpPr>
          <p:nvPr>
            <p:ph sz="quarter" idx="13"/>
          </p:nvPr>
        </p:nvSpPr>
        <p:spPr>
          <a:xfrm>
            <a:off x="913148" y="1814286"/>
            <a:ext cx="10364452" cy="3976913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pl-PL" sz="2400" b="1" dirty="0"/>
              <a:t>Prepare to tell the class what you know about the topic. </a:t>
            </a:r>
          </a:p>
          <a:p>
            <a:pPr>
              <a:lnSpc>
                <a:spcPct val="150000"/>
              </a:lnSpc>
            </a:pPr>
            <a:r>
              <a:rPr lang="pl-PL" sz="2400" b="1" dirty="0"/>
              <a:t>Make sure you include the key words.</a:t>
            </a:r>
          </a:p>
          <a:p>
            <a:pPr>
              <a:lnSpc>
                <a:spcPct val="150000"/>
              </a:lnSpc>
            </a:pPr>
            <a:r>
              <a:rPr lang="pl-PL" sz="2400" b="1" dirty="0"/>
              <a:t>You can make a powerpoint presentation or a prezi presentation to illustrate your story.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411513743"/>
      </p:ext>
    </p:extLst>
  </p:cSld>
  <p:clrMapOvr>
    <a:masterClrMapping/>
  </p:clrMapOvr>
</p:sld>
</file>

<file path=ppt/theme/theme1.xml><?xml version="1.0" encoding="utf-8"?>
<a:theme xmlns:a="http://schemas.openxmlformats.org/drawingml/2006/main" name="Galerie">
  <a:themeElements>
    <a:clrScheme name="Galerie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erie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erie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1366</TotalTime>
  <Words>178</Words>
  <Application>Microsoft Office PowerPoint</Application>
  <PresentationFormat>Breedbeeld</PresentationFormat>
  <Paragraphs>26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0" baseType="lpstr">
      <vt:lpstr>Arial</vt:lpstr>
      <vt:lpstr>Gill Sans MT</vt:lpstr>
      <vt:lpstr>Galerie</vt:lpstr>
      <vt:lpstr>NUrsing</vt:lpstr>
      <vt:lpstr>Choose a topic</vt:lpstr>
      <vt:lpstr>Group forming</vt:lpstr>
      <vt:lpstr>Before you read</vt:lpstr>
      <vt:lpstr>reading</vt:lpstr>
      <vt:lpstr>Comments</vt:lpstr>
      <vt:lpstr>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NUrsing</dc:title>
  <dc:creator>Anna Kielczewska</dc:creator>
  <cp:lastModifiedBy>Anna Kielczewska</cp:lastModifiedBy>
  <cp:revision>5</cp:revision>
  <dcterms:created xsi:type="dcterms:W3CDTF">2019-01-16T13:15:57Z</dcterms:created>
  <dcterms:modified xsi:type="dcterms:W3CDTF">2019-01-17T12:02:23Z</dcterms:modified>
</cp:coreProperties>
</file>

<file path=docProps/thumbnail.jpeg>
</file>