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8" r:id="rId3"/>
    <p:sldId id="259" r:id="rId4"/>
    <p:sldId id="260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5/12/2017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5/12/2017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5/12/2017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311966" y="1709530"/>
            <a:ext cx="7962038" cy="1802296"/>
          </a:xfrm>
        </p:spPr>
        <p:txBody>
          <a:bodyPr/>
          <a:lstStyle/>
          <a:p>
            <a:r>
              <a:rPr lang="pl-PL" sz="8000" b="1" dirty="0"/>
              <a:t>ENGELS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pl-PL" sz="3200" b="1" dirty="0"/>
              <a:t>MBO niveau 4 </a:t>
            </a:r>
          </a:p>
          <a:p>
            <a:r>
              <a:rPr lang="pl-PL" sz="3200" b="1" dirty="0"/>
              <a:t>Noorderpoort Assen</a:t>
            </a:r>
          </a:p>
        </p:txBody>
      </p:sp>
    </p:spTree>
    <p:extLst>
      <p:ext uri="{BB962C8B-B14F-4D97-AF65-F5344CB8AC3E}">
        <p14:creationId xmlns:p14="http://schemas.microsoft.com/office/powerpoint/2010/main" val="15992464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81878"/>
          </a:xfrm>
        </p:spPr>
        <p:txBody>
          <a:bodyPr/>
          <a:lstStyle/>
          <a:p>
            <a:pPr algn="ctr"/>
            <a:r>
              <a:rPr lang="pl-PL" b="1" dirty="0"/>
              <a:t>Wat gaan wij doen?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91479"/>
            <a:ext cx="8596668" cy="4649884"/>
          </a:xfrm>
        </p:spPr>
        <p:txBody>
          <a:bodyPr>
            <a:noAutofit/>
          </a:bodyPr>
          <a:lstStyle/>
          <a:p>
            <a:r>
              <a:rPr lang="pl-PL" sz="1600" b="1" dirty="0">
                <a:solidFill>
                  <a:srgbClr val="FF0000"/>
                </a:solidFill>
              </a:rPr>
              <a:t>Vaardigheden</a:t>
            </a:r>
          </a:p>
          <a:p>
            <a:pPr marL="0" indent="0">
              <a:buNone/>
            </a:pPr>
            <a:r>
              <a:rPr lang="pl-PL" sz="1600" b="1" dirty="0"/>
              <a:t>     Lezen B1-B2</a:t>
            </a:r>
          </a:p>
          <a:p>
            <a:pPr marL="0" indent="0">
              <a:buNone/>
            </a:pPr>
            <a:r>
              <a:rPr lang="pl-PL" sz="1600" b="1" dirty="0"/>
              <a:t>     Luisteren B1-B2</a:t>
            </a:r>
          </a:p>
          <a:p>
            <a:pPr marL="0" indent="0">
              <a:buNone/>
            </a:pPr>
            <a:r>
              <a:rPr lang="pl-PL" sz="1600" b="1" dirty="0"/>
              <a:t>     Spreken A2</a:t>
            </a:r>
          </a:p>
          <a:p>
            <a:pPr marL="0" indent="0">
              <a:buNone/>
            </a:pPr>
            <a:r>
              <a:rPr lang="pl-PL" sz="1600" b="1" dirty="0"/>
              <a:t>     Gesprekken A2</a:t>
            </a:r>
          </a:p>
          <a:p>
            <a:pPr marL="0" indent="0">
              <a:buNone/>
            </a:pPr>
            <a:r>
              <a:rPr lang="pl-PL" sz="1600" b="1" dirty="0"/>
              <a:t>     Schrijven A2</a:t>
            </a:r>
          </a:p>
          <a:p>
            <a:r>
              <a:rPr lang="pl-PL" sz="1600" b="1" dirty="0">
                <a:solidFill>
                  <a:srgbClr val="FF0000"/>
                </a:solidFill>
              </a:rPr>
              <a:t>Methode</a:t>
            </a:r>
          </a:p>
          <a:p>
            <a:pPr marL="0" indent="0">
              <a:buNone/>
            </a:pPr>
            <a:r>
              <a:rPr lang="pl-PL" sz="1600" b="1" dirty="0"/>
              <a:t>     NU Engels 3/4   Deel A en B</a:t>
            </a:r>
          </a:p>
          <a:p>
            <a:r>
              <a:rPr lang="pl-PL" sz="1600" b="1" dirty="0">
                <a:solidFill>
                  <a:srgbClr val="FF0000"/>
                </a:solidFill>
              </a:rPr>
              <a:t>Digitaal werken</a:t>
            </a:r>
          </a:p>
          <a:p>
            <a:pPr marL="0" indent="0">
              <a:buNone/>
            </a:pPr>
            <a:r>
              <a:rPr lang="pl-PL" sz="1600" b="1" dirty="0"/>
              <a:t>     NU Engels online</a:t>
            </a:r>
          </a:p>
          <a:p>
            <a:pPr marL="0" indent="0">
              <a:buNone/>
            </a:pPr>
            <a:r>
              <a:rPr lang="pl-PL" sz="1600" b="1" dirty="0"/>
              <a:t>     TOA</a:t>
            </a:r>
          </a:p>
          <a:p>
            <a:r>
              <a:rPr lang="pl-PL" sz="1600" b="1" dirty="0">
                <a:solidFill>
                  <a:srgbClr val="FF0000"/>
                </a:solidFill>
              </a:rPr>
              <a:t>Toetsen</a:t>
            </a:r>
            <a:r>
              <a:rPr lang="pl-PL" sz="1600" b="1" dirty="0"/>
              <a:t> – per vaardigheid</a:t>
            </a:r>
          </a:p>
        </p:txBody>
      </p:sp>
    </p:spTree>
    <p:extLst>
      <p:ext uri="{BB962C8B-B14F-4D97-AF65-F5344CB8AC3E}">
        <p14:creationId xmlns:p14="http://schemas.microsoft.com/office/powerpoint/2010/main" val="332870337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sz="4000" b="1" dirty="0"/>
              <a:t>Examens</a:t>
            </a:r>
            <a:r>
              <a:rPr lang="pl-PL" dirty="0"/>
              <a:t>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669775"/>
            <a:ext cx="8596668" cy="4371588"/>
          </a:xfrm>
        </p:spPr>
        <p:txBody>
          <a:bodyPr>
            <a:normAutofit/>
          </a:bodyPr>
          <a:lstStyle/>
          <a:p>
            <a:r>
              <a:rPr lang="pl-PL" sz="2400" b="1" dirty="0">
                <a:solidFill>
                  <a:srgbClr val="FF0000"/>
                </a:solidFill>
              </a:rPr>
              <a:t>Centrale examens</a:t>
            </a:r>
          </a:p>
          <a:p>
            <a:pPr marL="0" indent="0">
              <a:buNone/>
            </a:pPr>
            <a:r>
              <a:rPr lang="pl-PL" sz="2400" b="1" dirty="0"/>
              <a:t>     Lezen B1-B2</a:t>
            </a:r>
          </a:p>
          <a:p>
            <a:pPr marL="0" indent="0">
              <a:buNone/>
            </a:pPr>
            <a:r>
              <a:rPr lang="pl-PL" sz="2400" b="1" dirty="0"/>
              <a:t>     Luisteren B1-B2</a:t>
            </a:r>
          </a:p>
          <a:p>
            <a:pPr marL="0" indent="0">
              <a:buNone/>
            </a:pPr>
            <a:endParaRPr lang="pl-PL" sz="2400" b="1" dirty="0"/>
          </a:p>
          <a:p>
            <a:r>
              <a:rPr lang="pl-PL" sz="2400" b="1" dirty="0">
                <a:solidFill>
                  <a:srgbClr val="FF0000"/>
                </a:solidFill>
              </a:rPr>
              <a:t>Instellingsexamens</a:t>
            </a:r>
          </a:p>
          <a:p>
            <a:pPr marL="0" indent="0">
              <a:buNone/>
            </a:pPr>
            <a:r>
              <a:rPr lang="pl-PL" sz="2400" b="1" dirty="0"/>
              <a:t>     Spreken A2</a:t>
            </a:r>
          </a:p>
          <a:p>
            <a:pPr marL="0" indent="0">
              <a:buNone/>
            </a:pPr>
            <a:r>
              <a:rPr lang="pl-PL" sz="2400" b="1" dirty="0"/>
              <a:t>     Gesprekken A2</a:t>
            </a:r>
          </a:p>
          <a:p>
            <a:pPr marL="0" indent="0">
              <a:buNone/>
            </a:pPr>
            <a:r>
              <a:rPr lang="pl-PL" sz="2400" b="1" dirty="0"/>
              <a:t>     Schrijven A2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1248179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sz="4000" b="1" dirty="0"/>
              <a:t>Ondersteuning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200000"/>
              </a:lnSpc>
            </a:pPr>
            <a:r>
              <a:rPr lang="pl-PL" sz="2800" b="1" dirty="0"/>
              <a:t>Bijles donderdag 8e lesuur</a:t>
            </a:r>
          </a:p>
          <a:p>
            <a:pPr>
              <a:lnSpc>
                <a:spcPct val="200000"/>
              </a:lnSpc>
            </a:pPr>
            <a:r>
              <a:rPr lang="pl-PL" sz="2800" b="1" dirty="0"/>
              <a:t>Individuele afspraken</a:t>
            </a:r>
          </a:p>
        </p:txBody>
      </p:sp>
    </p:spTree>
    <p:extLst>
      <p:ext uri="{BB962C8B-B14F-4D97-AF65-F5344CB8AC3E}">
        <p14:creationId xmlns:p14="http://schemas.microsoft.com/office/powerpoint/2010/main" val="4000106334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13</TotalTime>
  <Words>74</Words>
  <Application>Microsoft Office PowerPoint</Application>
  <PresentationFormat>Breedbeeld</PresentationFormat>
  <Paragraphs>28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Trebuchet MS</vt:lpstr>
      <vt:lpstr>Wingdings 3</vt:lpstr>
      <vt:lpstr>Facet</vt:lpstr>
      <vt:lpstr>ENGELS</vt:lpstr>
      <vt:lpstr>Wat gaan wij doen?</vt:lpstr>
      <vt:lpstr>Examens </vt:lpstr>
      <vt:lpstr>Ondersteuning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ENGELS</dc:title>
  <dc:creator>Anna Kielczewska</dc:creator>
  <cp:lastModifiedBy>Anna Kielczewska</cp:lastModifiedBy>
  <cp:revision>6</cp:revision>
  <dcterms:created xsi:type="dcterms:W3CDTF">2016-11-21T08:56:51Z</dcterms:created>
  <dcterms:modified xsi:type="dcterms:W3CDTF">2017-05-12T10:07:34Z</dcterms:modified>
</cp:coreProperties>
</file>

<file path=docProps/thumbnail.jpeg>
</file>