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314" r:id="rId3"/>
    <p:sldId id="411" r:id="rId4"/>
    <p:sldId id="412" r:id="rId5"/>
    <p:sldId id="349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47" autoAdjust="0"/>
    <p:restoredTop sz="94680" autoAdjust="0"/>
  </p:normalViewPr>
  <p:slideViewPr>
    <p:cSldViewPr>
      <p:cViewPr varScale="1">
        <p:scale>
          <a:sx n="83" d="100"/>
          <a:sy n="83" d="100"/>
        </p:scale>
        <p:origin x="1339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814A9-2807-45F4-8F4D-C9D2E9886D81}" type="datetimeFigureOut">
              <a:rPr lang="nl-NL" smtClean="0"/>
              <a:t>18-1-2018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2A9C9-BDDB-4B5C-99E2-48243826D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250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18-1-2018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ouwleges.nl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LG32 </a:t>
            </a:r>
            <a:r>
              <a:rPr lang="nl-NL" sz="6000" smtClean="0"/>
              <a:t>– 4</a:t>
            </a:r>
            <a:endParaRPr lang="nl-NL" sz="6000" dirty="0" smtClean="0"/>
          </a:p>
          <a:p>
            <a:r>
              <a:rPr lang="nl-NL" sz="4000" dirty="0" smtClean="0"/>
              <a:t>IBS 2.2 Gebouwen en terreinen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Vorige week: saldobegroting ingeleverd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Deze week:</a:t>
            </a:r>
          </a:p>
          <a:p>
            <a:pPr marL="0" indent="0">
              <a:buNone/>
            </a:pPr>
            <a:r>
              <a:rPr lang="nl-NL" dirty="0" smtClean="0"/>
              <a:t>Kosten van gebouwen</a:t>
            </a:r>
          </a:p>
          <a:p>
            <a:pPr>
              <a:buFontTx/>
              <a:buChar char="-"/>
            </a:pPr>
            <a:r>
              <a:rPr lang="nl-NL" dirty="0" smtClean="0"/>
              <a:t>Aanschafkosten </a:t>
            </a:r>
          </a:p>
          <a:p>
            <a:pPr>
              <a:buFontTx/>
              <a:buChar char="-"/>
            </a:pPr>
            <a:r>
              <a:rPr lang="nl-NL" dirty="0" smtClean="0"/>
              <a:t>Jaarlijkse kosten</a:t>
            </a:r>
          </a:p>
          <a:p>
            <a:pPr>
              <a:buFontTx/>
              <a:buChar char="-"/>
            </a:pPr>
            <a:r>
              <a:rPr lang="nl-NL" dirty="0" smtClean="0"/>
              <a:t>Besparingen </a:t>
            </a:r>
          </a:p>
          <a:p>
            <a:pPr>
              <a:buFontTx/>
              <a:buChar char="-"/>
            </a:pPr>
            <a:r>
              <a:rPr lang="nl-NL" dirty="0" smtClean="0"/>
              <a:t>Verzekeringen</a:t>
            </a:r>
          </a:p>
          <a:p>
            <a:pPr>
              <a:buFontTx/>
              <a:buChar char="-"/>
            </a:pPr>
            <a:r>
              <a:rPr lang="nl-NL" dirty="0" smtClean="0"/>
              <a:t>Vergunningen</a:t>
            </a:r>
          </a:p>
          <a:p>
            <a:pPr>
              <a:buFontTx/>
              <a:buChar char="-"/>
            </a:pPr>
            <a:r>
              <a:rPr lang="nl-NL" dirty="0" smtClean="0"/>
              <a:t>Belastingen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016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Aanschafkosten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Materialen</a:t>
            </a:r>
          </a:p>
          <a:p>
            <a:r>
              <a:rPr lang="nl-NL" dirty="0" smtClean="0"/>
              <a:t>Eigen personeel</a:t>
            </a:r>
          </a:p>
          <a:p>
            <a:r>
              <a:rPr lang="nl-NL" dirty="0" smtClean="0"/>
              <a:t>Derde partijen</a:t>
            </a:r>
          </a:p>
          <a:p>
            <a:r>
              <a:rPr lang="nl-NL" dirty="0" smtClean="0"/>
              <a:t>Vergunningen</a:t>
            </a:r>
          </a:p>
          <a:p>
            <a:pPr lvl="1"/>
            <a:r>
              <a:rPr lang="nl-NL" dirty="0" smtClean="0"/>
              <a:t>Leges</a:t>
            </a:r>
          </a:p>
          <a:p>
            <a:pPr lvl="1"/>
            <a:r>
              <a:rPr lang="nl-NL" dirty="0" smtClean="0"/>
              <a:t>Per gemeente verschillend</a:t>
            </a:r>
          </a:p>
          <a:p>
            <a:pPr lvl="1"/>
            <a:r>
              <a:rPr lang="nl-NL" dirty="0" smtClean="0">
                <a:hlinkClick r:id="rId2"/>
              </a:rPr>
              <a:t>www.bouwleges.nl</a:t>
            </a:r>
            <a:endParaRPr lang="nl-NL" dirty="0" smtClean="0"/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6928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Jaarlijkse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Afschrijvingen onroerend goed</a:t>
            </a:r>
          </a:p>
          <a:p>
            <a:pPr lvl="1"/>
            <a:r>
              <a:rPr lang="nl-NL" dirty="0" smtClean="0"/>
              <a:t>Gebouwen gaan 50 jaar mee.</a:t>
            </a:r>
          </a:p>
          <a:p>
            <a:pPr lvl="1"/>
            <a:r>
              <a:rPr lang="nl-NL" dirty="0" smtClean="0"/>
              <a:t>Max. 50% WOZ waarde</a:t>
            </a:r>
          </a:p>
          <a:p>
            <a:pPr lvl="1"/>
            <a:r>
              <a:rPr lang="nl-NL" dirty="0" smtClean="0"/>
              <a:t>Erfverharding 5-10 jaar</a:t>
            </a:r>
          </a:p>
          <a:p>
            <a:pPr lvl="1"/>
            <a:r>
              <a:rPr lang="nl-NL" dirty="0" smtClean="0"/>
              <a:t>Grond 0%</a:t>
            </a:r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pPr marL="457200" lvl="1" indent="0">
              <a:buNone/>
            </a:pPr>
            <a:r>
              <a:rPr lang="nl-NL" dirty="0" smtClean="0"/>
              <a:t>Ga aan de gang met de gegevens die je hebt en probeer daar een goede tabel van te maken.</a:t>
            </a:r>
          </a:p>
        </p:txBody>
      </p:sp>
    </p:spTree>
    <p:extLst>
      <p:ext uri="{BB962C8B-B14F-4D97-AF65-F5344CB8AC3E}">
        <p14:creationId xmlns:p14="http://schemas.microsoft.com/office/powerpoint/2010/main" val="177982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1930</TotalTime>
  <Words>101</Words>
  <Application>Microsoft Office PowerPoint</Application>
  <PresentationFormat>Diavoorstelling (4:3)</PresentationFormat>
  <Paragraphs>32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</vt:lpstr>
      <vt:lpstr>Kantoorthema</vt:lpstr>
      <vt:lpstr>PowerPoint-presentatie</vt:lpstr>
      <vt:lpstr>Wat gaan we vandaag doen?</vt:lpstr>
      <vt:lpstr>Aanschafkosten</vt:lpstr>
      <vt:lpstr>Jaarlijkse kosten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80</cp:revision>
  <dcterms:created xsi:type="dcterms:W3CDTF">2013-11-15T15:05:42Z</dcterms:created>
  <dcterms:modified xsi:type="dcterms:W3CDTF">2018-01-18T10:36:32Z</dcterms:modified>
</cp:coreProperties>
</file>