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5" r:id="rId10"/>
    <p:sldId id="264" r:id="rId1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>
        <p:scale>
          <a:sx n="67" d="100"/>
          <a:sy n="67" d="100"/>
        </p:scale>
        <p:origin x="7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7780-2506-4B21-B98D-54BDE038BE0B}" type="datetimeFigureOut">
              <a:rPr lang="nl-NL" smtClean="0"/>
              <a:t>1-11-2017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85355-AFE4-4A7B-A752-5EA2B269A26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8545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7780-2506-4B21-B98D-54BDE038BE0B}" type="datetimeFigureOut">
              <a:rPr lang="nl-NL" smtClean="0"/>
              <a:t>1-11-2017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85355-AFE4-4A7B-A752-5EA2B269A26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60812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7780-2506-4B21-B98D-54BDE038BE0B}" type="datetimeFigureOut">
              <a:rPr lang="nl-NL" smtClean="0"/>
              <a:t>1-11-2017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85355-AFE4-4A7B-A752-5EA2B269A261}" type="slidenum">
              <a:rPr lang="nl-NL" smtClean="0"/>
              <a:t>‹nr.›</a:t>
            </a:fld>
            <a:endParaRPr lang="nl-NL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82976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7780-2506-4B21-B98D-54BDE038BE0B}" type="datetimeFigureOut">
              <a:rPr lang="nl-NL" smtClean="0"/>
              <a:t>1-11-2017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85355-AFE4-4A7B-A752-5EA2B269A26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88801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7780-2506-4B21-B98D-54BDE038BE0B}" type="datetimeFigureOut">
              <a:rPr lang="nl-NL" smtClean="0"/>
              <a:t>1-11-2017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85355-AFE4-4A7B-A752-5EA2B269A261}" type="slidenum">
              <a:rPr lang="nl-NL" smtClean="0"/>
              <a:t>‹nr.›</a:t>
            </a:fld>
            <a:endParaRPr lang="nl-N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786999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7780-2506-4B21-B98D-54BDE038BE0B}" type="datetimeFigureOut">
              <a:rPr lang="nl-NL" smtClean="0"/>
              <a:t>1-11-2017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85355-AFE4-4A7B-A752-5EA2B269A26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625956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7780-2506-4B21-B98D-54BDE038BE0B}" type="datetimeFigureOut">
              <a:rPr lang="nl-NL" smtClean="0"/>
              <a:t>1-11-2017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85355-AFE4-4A7B-A752-5EA2B269A26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8572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7780-2506-4B21-B98D-54BDE038BE0B}" type="datetimeFigureOut">
              <a:rPr lang="nl-NL" smtClean="0"/>
              <a:t>1-11-2017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85355-AFE4-4A7B-A752-5EA2B269A26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65582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7780-2506-4B21-B98D-54BDE038BE0B}" type="datetimeFigureOut">
              <a:rPr lang="nl-NL" smtClean="0"/>
              <a:t>1-11-2017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85355-AFE4-4A7B-A752-5EA2B269A26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2839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7780-2506-4B21-B98D-54BDE038BE0B}" type="datetimeFigureOut">
              <a:rPr lang="nl-NL" smtClean="0"/>
              <a:t>1-11-2017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85355-AFE4-4A7B-A752-5EA2B269A26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5927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7780-2506-4B21-B98D-54BDE038BE0B}" type="datetimeFigureOut">
              <a:rPr lang="nl-NL" smtClean="0"/>
              <a:t>1-11-2017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85355-AFE4-4A7B-A752-5EA2B269A26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7274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7780-2506-4B21-B98D-54BDE038BE0B}" type="datetimeFigureOut">
              <a:rPr lang="nl-NL" smtClean="0"/>
              <a:t>1-11-2017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85355-AFE4-4A7B-A752-5EA2B269A26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1445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7780-2506-4B21-B98D-54BDE038BE0B}" type="datetimeFigureOut">
              <a:rPr lang="nl-NL" smtClean="0"/>
              <a:t>1-11-2017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85355-AFE4-4A7B-A752-5EA2B269A26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98879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7780-2506-4B21-B98D-54BDE038BE0B}" type="datetimeFigureOut">
              <a:rPr lang="nl-NL" smtClean="0"/>
              <a:t>1-11-2017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85355-AFE4-4A7B-A752-5EA2B269A26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67928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7780-2506-4B21-B98D-54BDE038BE0B}" type="datetimeFigureOut">
              <a:rPr lang="nl-NL" smtClean="0"/>
              <a:t>1-11-2017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85355-AFE4-4A7B-A752-5EA2B269A26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84394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7780-2506-4B21-B98D-54BDE038BE0B}" type="datetimeFigureOut">
              <a:rPr lang="nl-NL" smtClean="0"/>
              <a:t>1-11-2017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85355-AFE4-4A7B-A752-5EA2B269A26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1339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87780-2506-4B21-B98D-54BDE038BE0B}" type="datetimeFigureOut">
              <a:rPr lang="nl-NL" smtClean="0"/>
              <a:t>1-11-2017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1D85355-AFE4-4A7B-A752-5EA2B269A26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78091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openxmlformats.org/officeDocument/2006/relationships/hyperlink" Target="https://www.youtube.com/watch?v=7-YJSSfTIaM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Waarneming, regeling en gedrag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Hoofdstuk 6 blz. 52-79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3728833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Huiswerk opdrachten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WB: 1 T/M 4 BLZ. 40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03291081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Paragraaf 1	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Reageren op je omgeving </a:t>
            </a:r>
          </a:p>
          <a:p>
            <a:r>
              <a:rPr lang="nl-NL" dirty="0" smtClean="0"/>
              <a:t>BLZ 52-54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831168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Aan het einde van deze les: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000" dirty="0" smtClean="0"/>
              <a:t>Kan je de werking van zintuigen beschrijven. </a:t>
            </a:r>
          </a:p>
          <a:p>
            <a:r>
              <a:rPr lang="nl-NL" sz="2000" dirty="0" smtClean="0"/>
              <a:t>Ook moet je de zintuigen kunnen noemen met hun ligging en de prikkels waar ze op reageren. 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3478791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weten jullie al?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7200" dirty="0" smtClean="0"/>
              <a:t>Ga naar KAHOOT.IT</a:t>
            </a:r>
          </a:p>
          <a:p>
            <a:r>
              <a:rPr lang="nl-NL" sz="7200" b="1" dirty="0"/>
              <a:t>823508</a:t>
            </a:r>
            <a:endParaRPr lang="nl-NL" sz="7200" dirty="0" smtClean="0"/>
          </a:p>
          <a:p>
            <a:endParaRPr lang="nl-NL" sz="7200" dirty="0"/>
          </a:p>
        </p:txBody>
      </p:sp>
    </p:spTree>
    <p:extLst>
      <p:ext uri="{BB962C8B-B14F-4D97-AF65-F5344CB8AC3E}">
        <p14:creationId xmlns:p14="http://schemas.microsoft.com/office/powerpoint/2010/main" val="1483648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5767" y="5592981"/>
            <a:ext cx="10058400" cy="436345"/>
          </a:xfrm>
        </p:spPr>
        <p:txBody>
          <a:bodyPr>
            <a:normAutofit/>
          </a:bodyPr>
          <a:lstStyle/>
          <a:p>
            <a:r>
              <a:rPr lang="nl-NL" sz="1800" dirty="0" smtClean="0"/>
              <a:t>Bron: </a:t>
            </a:r>
            <a:r>
              <a:rPr lang="nl-NL" sz="1800" dirty="0" err="1" smtClean="0"/>
              <a:t>Youtube</a:t>
            </a:r>
            <a:r>
              <a:rPr lang="nl-NL" sz="1800" dirty="0" smtClean="0"/>
              <a:t> – Jochem Myer. </a:t>
            </a:r>
            <a:r>
              <a:rPr lang="nl-NL" sz="1800" dirty="0"/>
              <a:t>Link: </a:t>
            </a:r>
            <a:r>
              <a:rPr lang="nl-NL" sz="1800" dirty="0">
                <a:hlinkClick r:id="rId4"/>
              </a:rPr>
              <a:t>https://</a:t>
            </a:r>
            <a:r>
              <a:rPr lang="nl-NL" sz="1800" dirty="0" smtClean="0">
                <a:hlinkClick r:id="rId4"/>
              </a:rPr>
              <a:t>www.youtube.com/watch?v=7-YJSSfTIaM</a:t>
            </a:r>
            <a:r>
              <a:rPr lang="nl-NL" sz="1800" dirty="0" smtClean="0"/>
              <a:t> </a:t>
            </a:r>
            <a:endParaRPr lang="nl-NL" sz="1800" dirty="0"/>
          </a:p>
        </p:txBody>
      </p:sp>
      <p:pic>
        <p:nvPicPr>
          <p:cNvPr id="4" name="39CD3E6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6174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7967" y="174625"/>
            <a:ext cx="10414000" cy="5318125"/>
          </a:xfrm>
        </p:spPr>
      </p:pic>
    </p:spTree>
    <p:extLst>
      <p:ext uri="{BB962C8B-B14F-4D97-AF65-F5344CB8AC3E}">
        <p14:creationId xmlns:p14="http://schemas.microsoft.com/office/powerpoint/2010/main" val="1881683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is waarnemen?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z="2000" dirty="0" smtClean="0"/>
              <a:t>Reageren op je omgeving </a:t>
            </a:r>
          </a:p>
          <a:p>
            <a:r>
              <a:rPr lang="nl-NL" sz="2000" dirty="0" smtClean="0"/>
              <a:t>Samenwerking tussen je zintuigen en zenuwstelsel en spierstelsel</a:t>
            </a:r>
          </a:p>
          <a:p>
            <a:r>
              <a:rPr lang="nl-NL" sz="2000" dirty="0" smtClean="0"/>
              <a:t>Voorbeeld: chocolade bonbons </a:t>
            </a:r>
          </a:p>
          <a:p>
            <a:r>
              <a:rPr lang="nl-NL" sz="2000" dirty="0" smtClean="0"/>
              <a:t>Wat deed Jochem Myer?</a:t>
            </a:r>
          </a:p>
          <a:p>
            <a:pPr marL="0" indent="0">
              <a:buNone/>
            </a:pP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40337206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Zintuigen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Neus, ogen, oren, huid, tong.</a:t>
            </a:r>
          </a:p>
          <a:p>
            <a:r>
              <a:rPr lang="nl-NL" dirty="0" smtClean="0"/>
              <a:t>Huid: warmtezintuigen, </a:t>
            </a:r>
            <a:r>
              <a:rPr lang="nl-NL" dirty="0" err="1" smtClean="0"/>
              <a:t>koudezintuigen</a:t>
            </a:r>
            <a:r>
              <a:rPr lang="nl-NL" dirty="0" smtClean="0"/>
              <a:t>, drukzintuigen, tastzintuigen.</a:t>
            </a:r>
          </a:p>
          <a:p>
            <a:r>
              <a:rPr lang="nl-NL" dirty="0" smtClean="0"/>
              <a:t>Prikkel : invloed uit de omgeving</a:t>
            </a:r>
          </a:p>
          <a:p>
            <a:r>
              <a:rPr lang="nl-NL" dirty="0" smtClean="0"/>
              <a:t>Prikkel </a:t>
            </a:r>
            <a:r>
              <a:rPr lang="nl-NL" dirty="0" smtClean="0">
                <a:sym typeface="Wingdings" panose="05000000000000000000" pitchFamily="2" charset="2"/>
              </a:rPr>
              <a:t> </a:t>
            </a:r>
            <a:r>
              <a:rPr lang="nl-NL" dirty="0" smtClean="0"/>
              <a:t>Zintuigcellen </a:t>
            </a:r>
            <a:r>
              <a:rPr lang="nl-NL" dirty="0" smtClean="0">
                <a:sym typeface="Wingdings" panose="05000000000000000000" pitchFamily="2" charset="2"/>
              </a:rPr>
              <a:t> impulsen  zenuwen  hersenen </a:t>
            </a:r>
            <a:endParaRPr lang="nl-NL" dirty="0" smtClean="0"/>
          </a:p>
          <a:p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11257353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Het zenuwstelsel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77334" y="1814513"/>
            <a:ext cx="8981016" cy="4226849"/>
          </a:xfrm>
        </p:spPr>
        <p:txBody>
          <a:bodyPr/>
          <a:lstStyle/>
          <a:p>
            <a:r>
              <a:rPr lang="nl-NL" dirty="0" smtClean="0"/>
              <a:t>Centrale zenuwstelsel : hersenen en ruggenmerg</a:t>
            </a:r>
          </a:p>
          <a:p>
            <a:r>
              <a:rPr lang="nl-NL" dirty="0" smtClean="0"/>
              <a:t>Zenuwen </a:t>
            </a:r>
          </a:p>
          <a:p>
            <a:endParaRPr lang="nl-NL" dirty="0"/>
          </a:p>
        </p:txBody>
      </p:sp>
      <p:pic>
        <p:nvPicPr>
          <p:cNvPr id="1026" name="Picture 2" descr="25+ beste ideeën over Zenuwstelsel op Pinteres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1377" y="441016"/>
            <a:ext cx="2618448" cy="545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Rechte verbindingslijn 4"/>
          <p:cNvCxnSpPr/>
          <p:nvPr/>
        </p:nvCxnSpPr>
        <p:spPr>
          <a:xfrm flipV="1">
            <a:off x="6329363" y="800100"/>
            <a:ext cx="2343857" cy="127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Rechte verbindingslijn 6"/>
          <p:cNvCxnSpPr/>
          <p:nvPr/>
        </p:nvCxnSpPr>
        <p:spPr>
          <a:xfrm flipV="1">
            <a:off x="6329363" y="1671639"/>
            <a:ext cx="2391238" cy="4000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8"/>
          <p:cNvCxnSpPr/>
          <p:nvPr/>
        </p:nvCxnSpPr>
        <p:spPr>
          <a:xfrm>
            <a:off x="2200275" y="2414588"/>
            <a:ext cx="571500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kstvak 3"/>
          <p:cNvSpPr txBox="1"/>
          <p:nvPr/>
        </p:nvSpPr>
        <p:spPr>
          <a:xfrm>
            <a:off x="8118918" y="5827378"/>
            <a:ext cx="48827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Bron: Biologie voor Jou TL|HAVO|VWO 1</a:t>
            </a:r>
            <a:endParaRPr lang="nl-NL" sz="1100" dirty="0"/>
          </a:p>
        </p:txBody>
      </p:sp>
    </p:spTree>
    <p:extLst>
      <p:ext uri="{BB962C8B-B14F-4D97-AF65-F5344CB8AC3E}">
        <p14:creationId xmlns:p14="http://schemas.microsoft.com/office/powerpoint/2010/main" val="24274952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Waar krijgen we cijfers voor?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Werkstuk </a:t>
            </a:r>
            <a:r>
              <a:rPr lang="nl-NL" dirty="0" smtClean="0"/>
              <a:t>en poster in </a:t>
            </a:r>
            <a:r>
              <a:rPr lang="nl-NL" dirty="0" smtClean="0"/>
              <a:t>groepjes van 2 personen	: VOLGENDE LES UITLEG	</a:t>
            </a:r>
          </a:p>
          <a:p>
            <a:r>
              <a:rPr lang="nl-NL" dirty="0" smtClean="0"/>
              <a:t>Toets over het hoofdstuk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830175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82</TotalTime>
  <Words>173</Words>
  <Application>Microsoft Office PowerPoint</Application>
  <PresentationFormat>Breedbeeld</PresentationFormat>
  <Paragraphs>31</Paragraphs>
  <Slides>10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5" baseType="lpstr">
      <vt:lpstr>Arial</vt:lpstr>
      <vt:lpstr>Trebuchet MS</vt:lpstr>
      <vt:lpstr>Wingdings</vt:lpstr>
      <vt:lpstr>Wingdings 3</vt:lpstr>
      <vt:lpstr>Facet</vt:lpstr>
      <vt:lpstr>Waarneming, regeling en gedrag</vt:lpstr>
      <vt:lpstr>Paragraaf 1 </vt:lpstr>
      <vt:lpstr>Aan het einde van deze les:</vt:lpstr>
      <vt:lpstr>Wat weten jullie al?</vt:lpstr>
      <vt:lpstr>Bron: Youtube – Jochem Myer. Link: https://www.youtube.com/watch?v=7-YJSSfTIaM </vt:lpstr>
      <vt:lpstr>Wat is waarnemen?</vt:lpstr>
      <vt:lpstr>Zintuigen</vt:lpstr>
      <vt:lpstr>Het zenuwstelsel </vt:lpstr>
      <vt:lpstr>Waar krijgen we cijfers voor?</vt:lpstr>
      <vt:lpstr>Huiswerk opdrachten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Waarneming, regeling en gedrag</dc:title>
  <dc:creator>Sanne-Rianne Lek</dc:creator>
  <cp:lastModifiedBy>Sanne-Rianne Lek</cp:lastModifiedBy>
  <cp:revision>9</cp:revision>
  <dcterms:created xsi:type="dcterms:W3CDTF">2017-10-14T10:32:19Z</dcterms:created>
  <dcterms:modified xsi:type="dcterms:W3CDTF">2017-11-01T14:06:05Z</dcterms:modified>
</cp:coreProperties>
</file>