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48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74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4615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04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3433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49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1161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99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933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118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98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740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81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33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22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444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4A9A-4C04-41A9-B0E5-F9CE4E825212}" type="datetimeFigureOut">
              <a:rPr lang="nl-NL" smtClean="0"/>
              <a:t>30-11-2017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06AED67-87F0-40F4-868F-73490CAD4E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10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umbo.com/content/missi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653357"/>
            <a:ext cx="7766936" cy="1646302"/>
          </a:xfrm>
        </p:spPr>
        <p:txBody>
          <a:bodyPr/>
          <a:lstStyle/>
          <a:p>
            <a:pPr algn="ctr"/>
            <a:r>
              <a:rPr lang="nl-NL" dirty="0" smtClean="0"/>
              <a:t>Visie en strategie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3646337"/>
            <a:ext cx="7766936" cy="1096899"/>
          </a:xfrm>
        </p:spPr>
        <p:txBody>
          <a:bodyPr/>
          <a:lstStyle/>
          <a:p>
            <a:pPr algn="ctr"/>
            <a:r>
              <a:rPr lang="nl-NL" dirty="0" smtClean="0"/>
              <a:t>Les 4: strategie 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38" y="4194787"/>
            <a:ext cx="1672182" cy="190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4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het einde van de les kun je vertellen welke vragen met de strategie kunnen worden beantwoord.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0927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35" y="312197"/>
            <a:ext cx="6764602" cy="6369909"/>
          </a:xfrm>
        </p:spPr>
      </p:pic>
    </p:spTree>
    <p:extLst>
      <p:ext uri="{BB962C8B-B14F-4D97-AF65-F5344CB8AC3E}">
        <p14:creationId xmlns:p14="http://schemas.microsoft.com/office/powerpoint/2010/main" val="705506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Strategie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Beschrijving van wat er concreet gedaan moet worden om de visie waar te maken. </a:t>
            </a:r>
          </a:p>
          <a:p>
            <a:endParaRPr lang="nl-NL" dirty="0"/>
          </a:p>
          <a:p>
            <a:r>
              <a:rPr lang="nl-NL" dirty="0" smtClean="0"/>
              <a:t>Een plan van aanpak</a:t>
            </a:r>
          </a:p>
          <a:p>
            <a:r>
              <a:rPr lang="nl-NL" dirty="0" smtClean="0"/>
              <a:t>Concrete doelen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5492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Strategie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volgende vragen moeten ermee beantwoord worden: </a:t>
            </a:r>
          </a:p>
          <a:p>
            <a:endParaRPr lang="nl-NL" dirty="0"/>
          </a:p>
          <a:p>
            <a:r>
              <a:rPr lang="nl-NL" dirty="0" smtClean="0"/>
              <a:t>Hoe </a:t>
            </a:r>
            <a:r>
              <a:rPr lang="nl-NL" dirty="0"/>
              <a:t>gaan we onze resultaten te bereiken?</a:t>
            </a:r>
          </a:p>
          <a:p>
            <a:r>
              <a:rPr lang="nl-NL" dirty="0"/>
              <a:t>Op welke manieren is het </a:t>
            </a:r>
            <a:r>
              <a:rPr lang="nl-NL" dirty="0" smtClean="0"/>
              <a:t>mogelijk </a:t>
            </a:r>
            <a:r>
              <a:rPr lang="nl-NL" dirty="0"/>
              <a:t>onze doelen te realiseren?</a:t>
            </a:r>
          </a:p>
          <a:p>
            <a:r>
              <a:rPr lang="nl-NL" dirty="0"/>
              <a:t>Welke maatregelen moeten we nemen?</a:t>
            </a:r>
          </a:p>
          <a:p>
            <a:r>
              <a:rPr lang="nl-NL" dirty="0"/>
              <a:t>Op welke manier willen wij dit uitdragen?</a:t>
            </a:r>
          </a:p>
          <a:p>
            <a:r>
              <a:rPr lang="nl-NL" dirty="0"/>
              <a:t>Hoe zorgen we ervoor dat wij voortdurend leren?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919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Valkuilen strategie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Vaak is het niet de strategie die faalt, maar de realisatie van de onderliggende doelen. </a:t>
            </a:r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verschil tussen strategie versus tactiek moet helder blijven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Vaak wordt de visie van de organisatie niet goed vertaald naar de medewerkers. </a:t>
            </a:r>
          </a:p>
          <a:p>
            <a:r>
              <a:rPr lang="nl-NL" dirty="0" smtClean="0"/>
              <a:t>Gevolg </a:t>
            </a:r>
            <a:r>
              <a:rPr lang="nl-NL" dirty="0"/>
              <a:t>is dat medewerkers niet precies weten waarvoor ze werken en daardoor een eigen invulling gaan geven aan de gestelde doelen. </a:t>
            </a:r>
            <a:endParaRPr lang="nl-NL" dirty="0" smtClean="0"/>
          </a:p>
          <a:p>
            <a:r>
              <a:rPr lang="nl-NL" dirty="0" smtClean="0"/>
              <a:t>Strategie </a:t>
            </a:r>
            <a:r>
              <a:rPr lang="nl-NL" dirty="0"/>
              <a:t>en doelen vergen heel heldere </a:t>
            </a:r>
            <a:r>
              <a:rPr lang="nl-NL" dirty="0" smtClean="0"/>
              <a:t>formuleringen.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22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Jumbo 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u="sng" dirty="0">
                <a:hlinkClick r:id="rId2"/>
              </a:rPr>
              <a:t>https://www.jumbo.com/content/missie/</a:t>
            </a:r>
            <a:r>
              <a:rPr lang="nl-NL" b="1" dirty="0"/>
              <a:t> 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De missie van Jumbo is </a:t>
            </a:r>
            <a:r>
              <a:rPr lang="nl-NL" dirty="0" smtClean="0"/>
              <a:t>dus gegeven</a:t>
            </a:r>
            <a:r>
              <a:rPr lang="nl-NL" dirty="0" smtClean="0"/>
              <a:t>. Ga in drietallen aan de slag om voor Jumbo een visie en een strategie te formuleren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Bedenk ook hoe Jumbo bijvoorbeeld vernieuwend zou kunnen zijn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Doe dit op een A3 vel. Aan het einde van de les worden de plannen door de groepen toegelicht.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544640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236</Words>
  <Application>Microsoft Office PowerPoint</Application>
  <PresentationFormat>Breedbeeld</PresentationFormat>
  <Paragraphs>32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Visie en strategie </vt:lpstr>
      <vt:lpstr>Doel van de les </vt:lpstr>
      <vt:lpstr>PowerPoint-presentatie</vt:lpstr>
      <vt:lpstr>Strategie </vt:lpstr>
      <vt:lpstr>Strategie </vt:lpstr>
      <vt:lpstr>Valkuilen strategie </vt:lpstr>
      <vt:lpstr>Jumbo formule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Visie en strategie</dc:title>
  <dc:creator>Ellen Lieftink</dc:creator>
  <cp:lastModifiedBy>Weijden, Yorike van der</cp:lastModifiedBy>
  <cp:revision>8</cp:revision>
  <dcterms:created xsi:type="dcterms:W3CDTF">2016-08-17T13:58:27Z</dcterms:created>
  <dcterms:modified xsi:type="dcterms:W3CDTF">2017-11-30T22:08:22Z</dcterms:modified>
</cp:coreProperties>
</file>