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8" r:id="rId10"/>
    <p:sldId id="329" r:id="rId11"/>
    <p:sldId id="335" r:id="rId12"/>
    <p:sldId id="326" r:id="rId13"/>
    <p:sldId id="327" r:id="rId14"/>
    <p:sldId id="330" r:id="rId15"/>
    <p:sldId id="331" r:id="rId16"/>
    <p:sldId id="332" r:id="rId17"/>
    <p:sldId id="333" r:id="rId18"/>
    <p:sldId id="336" r:id="rId19"/>
    <p:sldId id="334" r:id="rId20"/>
    <p:sldId id="337" r:id="rId21"/>
    <p:sldId id="338" r:id="rId22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61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614CD-57F7-4938-8A1A-DECCA4CEFBF4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76789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28F5-0CCF-4D7A-9DA3-DD3B553B36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0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Natuurlijk gedrag kippen</a:t>
            </a:r>
          </a:p>
          <a:p>
            <a:endParaRPr lang="nl-NL" sz="3900" b="1" dirty="0" smtClean="0"/>
          </a:p>
          <a:p>
            <a:r>
              <a:rPr lang="nl-NL" sz="2000" b="1" i="1" dirty="0" smtClean="0"/>
              <a:t>- Gedrag en welzijn -</a:t>
            </a:r>
            <a:endParaRPr lang="nl-NL" sz="2000" b="1" i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947554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u="sng" dirty="0" smtClean="0"/>
              <a:t>Agressie/competitie: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“chefhaan” moet continue op zijn hoede zijn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Bij ziekte of zwakte kan zijn “baan” overgenomen =&gt; hanengevechten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“oude chef”  wordt niet meer geaccepteerd en scharrelt vaak alleen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haan (hanen) beschermen de groep. Hennen worden daar rustig van.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Zwakke kippen worden weggepikt</a:t>
            </a:r>
            <a:endParaRPr lang="nl-NL" sz="2000" dirty="0"/>
          </a:p>
        </p:txBody>
      </p:sp>
      <p:pic>
        <p:nvPicPr>
          <p:cNvPr id="1026" name="Picture 2" descr="Afbeeldingsresultaat voor hanengevech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3024336" cy="234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996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Versterking groepsbinding: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Dominantierelatie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Vriendschapsbanden m.n. </a:t>
            </a:r>
            <a:r>
              <a:rPr lang="nl-NL" sz="2000" smtClean="0"/>
              <a:t>bij hennen</a:t>
            </a:r>
            <a:endParaRPr lang="nl-NL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Synchronisatie van gedrag</a:t>
            </a:r>
            <a:endParaRPr lang="nl-NL" sz="2000" dirty="0"/>
          </a:p>
        </p:txBody>
      </p:sp>
      <p:pic>
        <p:nvPicPr>
          <p:cNvPr id="1026" name="Picture 2" descr="Afbeeldingsresultaat voor naape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4"/>
          <a:stretch/>
        </p:blipFill>
        <p:spPr bwMode="auto">
          <a:xfrm>
            <a:off x="3347864" y="2996952"/>
            <a:ext cx="3352502" cy="100811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503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Vluchten/schuilen: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Kippen zijn vluchtdieren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Ook de haan (grote mond, klein hartje)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Hennen met kuikens verdedigen hun kroost tot ze erbij neer vallen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Kippen helpen elkaar niet bij aanvallen (de groep is belangrijker dan het individu)</a:t>
            </a:r>
            <a:endParaRPr lang="nl-NL" sz="2000" dirty="0"/>
          </a:p>
        </p:txBody>
      </p:sp>
      <p:pic>
        <p:nvPicPr>
          <p:cNvPr id="5124" name="Picture 4" descr="Afbeeldingsresultaat voor kip met kuike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40" y="4155509"/>
            <a:ext cx="3704004" cy="250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24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Communicatie: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Kunnen slecht zien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Kunnen kleuren zien. Door de kleur </a:t>
            </a:r>
            <a:r>
              <a:rPr lang="nl-NL" sz="2000" b="1" dirty="0" smtClean="0">
                <a:solidFill>
                  <a:srgbClr val="FF0000"/>
                </a:solidFill>
              </a:rPr>
              <a:t>rood</a:t>
            </a:r>
            <a:r>
              <a:rPr lang="nl-NL" sz="2000" dirty="0" smtClean="0"/>
              <a:t> worden kippen aangetrokken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Paringsdrift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Kannibalisme</a:t>
            </a:r>
          </a:p>
          <a:p>
            <a:pPr marL="457200" lvl="1" indent="0">
              <a:buNone/>
            </a:pPr>
            <a:endParaRPr lang="nl-NL" sz="1600" dirty="0"/>
          </a:p>
          <a:p>
            <a:pPr marL="457200" lvl="1" indent="0">
              <a:buNone/>
            </a:pPr>
            <a:endParaRPr lang="nl-NL" sz="1600" dirty="0" smtClean="0"/>
          </a:p>
          <a:p>
            <a:pPr marL="457200" lvl="1" indent="0">
              <a:buNone/>
            </a:pPr>
            <a:endParaRPr lang="nl-NL" sz="1600" dirty="0" smtClean="0"/>
          </a:p>
          <a:p>
            <a:pPr marL="457200" lvl="1" indent="0">
              <a:buNone/>
            </a:pPr>
            <a:endParaRPr lang="nl-NL" sz="1600" dirty="0"/>
          </a:p>
          <a:p>
            <a:pPr marL="457200" lvl="1" indent="0">
              <a:buNone/>
            </a:pPr>
            <a:endParaRPr lang="nl-NL" sz="1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Goed horen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Herkennen geluiden</a:t>
            </a:r>
            <a:endParaRPr lang="nl-NL" sz="2000" dirty="0"/>
          </a:p>
        </p:txBody>
      </p:sp>
      <p:pic>
        <p:nvPicPr>
          <p:cNvPr id="6148" name="Picture 4" descr="Afbeeldingsresultaat voor hen met rode k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2852936"/>
            <a:ext cx="2304256" cy="174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214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Synchronisatie: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Groepsdier: Een minimale groep van vijf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Doen bijna alles gezamenlijk: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Scharrelen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Verzorgen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Slapen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2" name="Picture 4" descr="Afbeeldingsresultaat voor kippen op st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160" y="3644080"/>
            <a:ext cx="4509256" cy="211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50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Seksueel gedrag: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Polygamie: 1 haan op 5 hennen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Baltsgedrag (aandacht trekken)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In 15 seconde klaar!!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dominantste dieren zorgen voor het nageslacht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rui: in het najaar ontdoen de kippen zich van het verenkleed en maken een nieuw verenkleed aan: is dan vaak van de leg</a:t>
            </a:r>
            <a:endParaRPr lang="nl-NL" sz="2000" dirty="0"/>
          </a:p>
        </p:txBody>
      </p:sp>
      <p:pic>
        <p:nvPicPr>
          <p:cNvPr id="4098" name="Picture 2" descr="Afbeeldingsresultaat voor treden van een k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21088"/>
            <a:ext cx="3789783" cy="252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735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Gedrag rond het leggen: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Nestbouwgedrag (8 tot 10 eieren)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Tijdens het broeden 1 keer per dag van het nest om te foerageren, te drinken, te poesten en te stofbaden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Eieren komen vaak gezamenlijk uit door communicatie onderling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Daarna nog broeden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252228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Moederzorg gedrag: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Nestvlieders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err="1" smtClean="0"/>
              <a:t>Imprinting</a:t>
            </a:r>
            <a:r>
              <a:rPr lang="nl-NL" sz="2000" dirty="0" smtClean="0"/>
              <a:t> op het eerste object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Broeden</a:t>
            </a:r>
            <a:endParaRPr lang="nl-NL" sz="2000" dirty="0"/>
          </a:p>
        </p:txBody>
      </p:sp>
      <p:pic>
        <p:nvPicPr>
          <p:cNvPr id="2052" name="Picture 4" descr="Afbeeldingsresultaat voor imprin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853" y="3356992"/>
            <a:ext cx="6028283" cy="232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108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Exploratie en spelen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Exploratiegedrag: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Scharrelen (geestelijke noodzaak voor een kip).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Direct na de geboorte doen ze dat al</a:t>
            </a:r>
            <a:r>
              <a:rPr lang="nl-NL" sz="2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Voedsel eten </a:t>
            </a:r>
            <a:r>
              <a:rPr lang="nl-NL" sz="2000" dirty="0" smtClean="0">
                <a:sym typeface="Wingdings" panose="05000000000000000000" pitchFamily="2" charset="2"/>
              </a:rPr>
              <a:t> voedsel zoeken; in de natuur 75 - 90% van de tijd gedurende de dag</a:t>
            </a:r>
            <a:endParaRPr lang="nl-NL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Studie: verwilderde kippen =&gt; 10 -70 keer pikken naar voedsel wanneer ze foerageren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37823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Exploratie en spelen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Spelen: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Na de broed, spelenderwijs leren van: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Zoeken van voedsel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Op stok gaan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Stofbaden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Bedreigingen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Gewenst gedrag uitvoeren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Echter minder dan bij zoogdieren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5826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Domesticatie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ijstijd: voorouders van de huidige kip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2.000 v Chr.: wilde kip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India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Pakistan</a:t>
            </a:r>
          </a:p>
          <a:p>
            <a:pPr marL="514350" indent="-457200">
              <a:buFont typeface="Wingdings" panose="05000000000000000000" pitchFamily="2" charset="2"/>
              <a:buChar char="Ø"/>
            </a:pPr>
            <a:r>
              <a:rPr lang="nl-NL" sz="2000" dirty="0" smtClean="0"/>
              <a:t>Jaartelling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Drentse Hoender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Friese Hoender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1800" dirty="0" smtClean="0"/>
              <a:t>Doorgefokt op: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Vitaliteit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Smakelijk vlees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Hoge eiproductie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Het gedrag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Bestand tegen het klimaat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Uiterlijk schoon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713755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 gerelateerd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Afzonderen: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Shock na  aanval: afzonderen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Een “gevallen haan” zondert zich ook af en valt vaak buiten de groep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Een zwakke hen wordt ook verstoten (gevaar)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606395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 gerelateerd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Microklimaat aanpassen: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Broeden van kuikens (tot 2 à 3 weken leeftijd)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Op stok vlak naast elkaar (Hudling)</a:t>
            </a:r>
            <a:endParaRPr lang="nl-NL" sz="2000" dirty="0"/>
          </a:p>
        </p:txBody>
      </p:sp>
      <p:pic>
        <p:nvPicPr>
          <p:cNvPr id="1026" name="Picture 2" descr="Afbeeldingsresultaat voor broeden van kip op kuik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3212703" cy="240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587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Eten en drinken: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Omnivoren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Kippen eten in “bouts” afgewisseld met andere gedragingen (10 min tot een uur)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Scharrelt bijna de hele dag (geestelijk noodzaak)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Grote variatie aan voedsel scharrelt de kip bij elkaar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Kleine hoeveelheden per keer</a:t>
            </a:r>
            <a:endParaRPr lang="nl-NL" sz="2000" dirty="0"/>
          </a:p>
        </p:txBody>
      </p:sp>
      <p:pic>
        <p:nvPicPr>
          <p:cNvPr id="1028" name="Picture 4" descr="Afbeeldingsresultaat voor Verteringsstelsel k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816" y="4149080"/>
            <a:ext cx="3203387" cy="251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2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Bewegen: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Kip scharrelt bijna de hele dag en is de hele dag in de weer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Gewoontedier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Het scharrelen heeft een vast patroon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Honkvast als er voldoende voer is: Ø 50 tot 75 meter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Echter studies van 32 kilometer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2000" dirty="0"/>
          </a:p>
        </p:txBody>
      </p:sp>
      <p:pic>
        <p:nvPicPr>
          <p:cNvPr id="2050" name="Picture 2" descr="Afbeeldingsresultaat voor scharrelende k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52270"/>
            <a:ext cx="4748535" cy="188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05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Lichaamsverzorging: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Stofbad of zandbad (ontdoen van parasieten)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Poetsen van het verenkleed met vet (isolatie)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Vleugelslaan, veren opzetten, vleugelstrekken</a:t>
            </a:r>
            <a:endParaRPr lang="nl-NL" sz="2000" dirty="0"/>
          </a:p>
        </p:txBody>
      </p:sp>
      <p:pic>
        <p:nvPicPr>
          <p:cNvPr id="3074" name="Picture 2" descr="Afbeeldingsresultaat voor stofbad kip teken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0" t="66864" r="44490" b="416"/>
          <a:stretch/>
        </p:blipFill>
        <p:spPr bwMode="auto">
          <a:xfrm>
            <a:off x="4332256" y="3212976"/>
            <a:ext cx="3624119" cy="333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3641068" y="2899043"/>
            <a:ext cx="1728192" cy="6970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361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Mesten en urineren: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Cloaca (riool) zowel mest als urine wordt hieruit afgescheiden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Normale </a:t>
            </a:r>
            <a:r>
              <a:rPr lang="nl-NL" sz="2000" dirty="0" smtClean="0"/>
              <a:t>kippenmest is </a:t>
            </a:r>
            <a:r>
              <a:rPr lang="nl-NL" sz="2000" dirty="0"/>
              <a:t>stevig, droog, meestal bruin van kleur met daarop een grijswitte punt.</a:t>
            </a:r>
          </a:p>
        </p:txBody>
      </p:sp>
      <p:pic>
        <p:nvPicPr>
          <p:cNvPr id="4098" name="Picture 2" descr="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6" t="5715" r="14462" b="5701"/>
          <a:stretch/>
        </p:blipFill>
        <p:spPr bwMode="auto">
          <a:xfrm>
            <a:off x="369288" y="1340768"/>
            <a:ext cx="15841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517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Rusten en slapen: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Gezamenlijk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Op stok, als de zon ondergaat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Van stok, als de zon opkomt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hoogste in rangorde het eerst en het hoogst</a:t>
            </a:r>
            <a:endParaRPr lang="nl-NL" sz="2000" dirty="0"/>
          </a:p>
        </p:txBody>
      </p:sp>
      <p:pic>
        <p:nvPicPr>
          <p:cNvPr id="3074" name="Picture 2" descr="Afbeeldingsresultaat voor kippen in de boo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71285" cy="305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29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Thermoregulatie: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Ideaal: 12 tot 25°C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Jonge kuikens (tot ± 3 weken) op temperatuur houden door broeden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Bij kou: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Kunnen ze goed tegen, echter dieren met grote kam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Dicht bij elkaar op stok of tegen elkaar aan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Bij hitte: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Inactief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Houden de vleugels op afstand van het lijf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Ademen met de snavel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Stofbaden</a:t>
            </a:r>
            <a:endParaRPr lang="nl-NL" sz="1600" dirty="0"/>
          </a:p>
        </p:txBody>
      </p:sp>
      <p:pic>
        <p:nvPicPr>
          <p:cNvPr id="1026" name="Picture 2" descr="Afbeeldingsresultaat voor kippenjas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25144"/>
            <a:ext cx="2075011" cy="186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547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Sociale rangorde/structuur: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Paartjes, groepjes van ± 5 met 1 haan, 4 – 30 kippen die een boom delen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Pikorde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hoogste in pikorde mag het eerste eten, slapen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haan is de baas (“chefhaan”), maar……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In feite één van de oudere hennen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De hoogste in rangorde zit ook op de hoogste stok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Rangorde binnen hennen uiterst stabiel ondanks …..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Er kunnen meerdere hanen in een groep zitten (staan buiten de pikorde)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Vriendschapsbanden …. ? (verminderde stress)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045634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4232</TotalTime>
  <Words>783</Words>
  <Application>Microsoft Office PowerPoint</Application>
  <PresentationFormat>Diavoorstelling (4:3)</PresentationFormat>
  <Paragraphs>150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Kantoorthema</vt:lpstr>
      <vt:lpstr>PowerPoint-presentatie</vt:lpstr>
      <vt:lpstr>Domesticatie</vt:lpstr>
      <vt:lpstr>Onderhoudsgedrag</vt:lpstr>
      <vt:lpstr>Onderhoudsgedrag</vt:lpstr>
      <vt:lpstr>Onderhoudsgedrag</vt:lpstr>
      <vt:lpstr>Onderhoudsgedrag</vt:lpstr>
      <vt:lpstr>Onderhoudsgedrag</vt:lpstr>
      <vt:lpstr>Onderhoudsgedrag</vt:lpstr>
      <vt:lpstr>Sociaal gedrag</vt:lpstr>
      <vt:lpstr>Sociaal gedrag</vt:lpstr>
      <vt:lpstr>Sociaal gedrag</vt:lpstr>
      <vt:lpstr>Sociaal gedrag</vt:lpstr>
      <vt:lpstr>Sociaal gedrag</vt:lpstr>
      <vt:lpstr>Sociaal gedrag</vt:lpstr>
      <vt:lpstr>Voortplantingsgedrag</vt:lpstr>
      <vt:lpstr>Voortplantingsgedrag</vt:lpstr>
      <vt:lpstr>Voortplantingsgedrag</vt:lpstr>
      <vt:lpstr>Exploratie en spelen</vt:lpstr>
      <vt:lpstr>Exploratie en spelen</vt:lpstr>
      <vt:lpstr>Ziekte gerelateerd gedrag</vt:lpstr>
      <vt:lpstr>Ziekte gerelateerd gedrag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106</cp:revision>
  <cp:lastPrinted>2017-10-05T08:12:32Z</cp:lastPrinted>
  <dcterms:created xsi:type="dcterms:W3CDTF">2016-01-26T10:40:10Z</dcterms:created>
  <dcterms:modified xsi:type="dcterms:W3CDTF">2017-10-05T08:22:02Z</dcterms:modified>
</cp:coreProperties>
</file>