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6" r:id="rId9"/>
    <p:sldId id="267" r:id="rId10"/>
    <p:sldId id="265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Sekse paard, schaap en konijn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Joey, Giel, </a:t>
            </a:r>
            <a:r>
              <a:rPr lang="nl-NL" dirty="0" err="1" smtClean="0"/>
              <a:t>Camilla</a:t>
            </a:r>
            <a:r>
              <a:rPr lang="nl-NL" dirty="0" smtClean="0"/>
              <a:t> en Erna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12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en secundaire geslachtskenmerken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Primair: </a:t>
            </a:r>
          </a:p>
          <a:p>
            <a:r>
              <a:rPr lang="nl-NL" dirty="0" smtClean="0"/>
              <a:t>Ooi, anus en vulva </a:t>
            </a:r>
          </a:p>
          <a:p>
            <a:r>
              <a:rPr lang="nl-NL" dirty="0" smtClean="0"/>
              <a:t>Ram groter dan een ooi en </a:t>
            </a:r>
          </a:p>
          <a:p>
            <a:pPr marL="0" indent="0">
              <a:buNone/>
            </a:pPr>
            <a:r>
              <a:rPr lang="nl-NL" dirty="0" smtClean="0"/>
              <a:t>heeft een grovere kop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786" y="2520859"/>
            <a:ext cx="4877214" cy="42663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287" y="3894852"/>
            <a:ext cx="3936811" cy="261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Lengte van de draagtijd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Draagtijd, 145 dagen </a:t>
            </a:r>
          </a:p>
          <a:p>
            <a:r>
              <a:rPr lang="nl-NL" dirty="0" smtClean="0"/>
              <a:t>2 jongen </a:t>
            </a:r>
          </a:p>
          <a:p>
            <a:r>
              <a:rPr lang="nl-NL" dirty="0" smtClean="0"/>
              <a:t>Speenleeftijd 8 weken </a:t>
            </a:r>
          </a:p>
          <a:p>
            <a:r>
              <a:rPr lang="nl-NL" dirty="0" smtClean="0"/>
              <a:t>Leeftijd geslachtsrijp, ram 4 a 5 maanden, ooi 5 a 6 maanden </a:t>
            </a:r>
          </a:p>
          <a:p>
            <a:r>
              <a:rPr lang="nl-NL" dirty="0" err="1" smtClean="0"/>
              <a:t>Fokrijp</a:t>
            </a:r>
            <a:r>
              <a:rPr lang="nl-NL" dirty="0" smtClean="0"/>
              <a:t>, ram 12 maanden, ooi 7 tot 15 maanden </a:t>
            </a:r>
          </a:p>
          <a:p>
            <a:r>
              <a:rPr lang="nl-NL" dirty="0" smtClean="0"/>
              <a:t>Bronstcyclus, bronstig</a:t>
            </a:r>
          </a:p>
          <a:p>
            <a:r>
              <a:rPr lang="nl-NL" dirty="0" smtClean="0"/>
              <a:t>Poly </a:t>
            </a:r>
            <a:r>
              <a:rPr lang="nl-NL" dirty="0" err="1" smtClean="0"/>
              <a:t>oestrische</a:t>
            </a:r>
            <a:r>
              <a:rPr lang="nl-NL" dirty="0" smtClean="0"/>
              <a:t> cyclus </a:t>
            </a:r>
          </a:p>
          <a:p>
            <a:r>
              <a:rPr lang="nl-NL" dirty="0" smtClean="0"/>
              <a:t>Groepsdier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45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6339" y="1996226"/>
            <a:ext cx="8540074" cy="35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Benamingen paard 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Mannelijk, hengst </a:t>
            </a:r>
          </a:p>
          <a:p>
            <a:r>
              <a:rPr lang="nl-NL" dirty="0" smtClean="0"/>
              <a:t>Vrouwelijk, merrie </a:t>
            </a:r>
          </a:p>
          <a:p>
            <a:r>
              <a:rPr lang="nl-NL" dirty="0" smtClean="0"/>
              <a:t>Jong, veulen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715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Primaire en secundaire geslachtskenmerken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Primaire: </a:t>
            </a:r>
          </a:p>
          <a:p>
            <a:r>
              <a:rPr lang="nl-NL" dirty="0" smtClean="0"/>
              <a:t>Hengst, penis </a:t>
            </a:r>
          </a:p>
          <a:p>
            <a:r>
              <a:rPr lang="nl-NL" dirty="0" smtClean="0"/>
              <a:t>Merrie, vulva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Secundair: </a:t>
            </a:r>
          </a:p>
          <a:p>
            <a:r>
              <a:rPr lang="nl-NL" dirty="0" smtClean="0"/>
              <a:t>Hengst, krachtiger en ronder gebouwd. Wilder en minder volgzaam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06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Lengte van de draagtijd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Gemiddeld 11 a 12 maanden (rond 340 dagen)  </a:t>
            </a:r>
          </a:p>
          <a:p>
            <a:r>
              <a:rPr lang="nl-NL" dirty="0" smtClean="0"/>
              <a:t> gemiddeld 1 jong per keer </a:t>
            </a:r>
          </a:p>
          <a:p>
            <a:r>
              <a:rPr lang="nl-NL" dirty="0" smtClean="0"/>
              <a:t>Speenleeftijd 4 tot 6 maanden </a:t>
            </a:r>
          </a:p>
          <a:p>
            <a:r>
              <a:rPr lang="nl-NL" dirty="0" smtClean="0"/>
              <a:t>Geslachtsrijp: 15 tot 24 maanden </a:t>
            </a:r>
          </a:p>
          <a:p>
            <a:r>
              <a:rPr lang="nl-NL" dirty="0" err="1" smtClean="0"/>
              <a:t>Fokrijp</a:t>
            </a:r>
            <a:r>
              <a:rPr lang="nl-NL" dirty="0" smtClean="0"/>
              <a:t>: 3 jaar </a:t>
            </a:r>
          </a:p>
          <a:p>
            <a:r>
              <a:rPr lang="nl-NL" dirty="0" smtClean="0"/>
              <a:t>Benaming bronstcyclus: hengstig </a:t>
            </a:r>
          </a:p>
          <a:p>
            <a:r>
              <a:rPr lang="nl-NL" dirty="0" smtClean="0"/>
              <a:t>Meerdere per jaar dus poly oestrus </a:t>
            </a:r>
          </a:p>
          <a:p>
            <a:r>
              <a:rPr lang="nl-NL" dirty="0" smtClean="0"/>
              <a:t>Nestvlieder </a:t>
            </a:r>
          </a:p>
          <a:p>
            <a:r>
              <a:rPr lang="nl-NL" dirty="0" smtClean="0"/>
              <a:t>Leven in groepen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769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4131" y="478642"/>
            <a:ext cx="8911687" cy="1280890"/>
          </a:xfrm>
        </p:spPr>
        <p:txBody>
          <a:bodyPr/>
          <a:lstStyle/>
          <a:p>
            <a:r>
              <a:rPr lang="nl-NL" dirty="0" smtClean="0"/>
              <a:t>Verschil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38173"/>
            <a:ext cx="6930437" cy="462770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903" y="0"/>
            <a:ext cx="7223097" cy="479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1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Benaming konijn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Mannelijk, rammelaar </a:t>
            </a:r>
          </a:p>
          <a:p>
            <a:r>
              <a:rPr lang="nl-NL" dirty="0" smtClean="0"/>
              <a:t>Vrouwelijk, voedster </a:t>
            </a:r>
          </a:p>
          <a:p>
            <a:r>
              <a:rPr lang="nl-NL" dirty="0" smtClean="0"/>
              <a:t>Jong, lamprei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379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en secundaire geslachtskenmerken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Primair: </a:t>
            </a:r>
          </a:p>
          <a:p>
            <a:r>
              <a:rPr lang="nl-NL" dirty="0" smtClean="0"/>
              <a:t>Rammelaar, penis en testikels </a:t>
            </a:r>
          </a:p>
          <a:p>
            <a:r>
              <a:rPr lang="nl-NL" dirty="0" smtClean="0"/>
              <a:t>voedster, v vorm </a:t>
            </a:r>
          </a:p>
          <a:p>
            <a:endParaRPr lang="nl-NL" dirty="0"/>
          </a:p>
          <a:p>
            <a:r>
              <a:rPr lang="nl-NL" dirty="0" smtClean="0"/>
              <a:t>Secundair:</a:t>
            </a:r>
          </a:p>
          <a:p>
            <a:r>
              <a:rPr lang="nl-NL" dirty="0" smtClean="0"/>
              <a:t>Rammelaar, testikels </a:t>
            </a:r>
          </a:p>
          <a:p>
            <a:r>
              <a:rPr lang="nl-NL" dirty="0" smtClean="0"/>
              <a:t>Voedster, hormoon aanmaak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163" y="4041358"/>
            <a:ext cx="5958625" cy="260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5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Lengte van de draagtijd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draagtijd 29 tot 35 dagen </a:t>
            </a:r>
          </a:p>
          <a:p>
            <a:r>
              <a:rPr lang="nl-NL" dirty="0" smtClean="0"/>
              <a:t>Speenleeftijd 28 dagen </a:t>
            </a:r>
          </a:p>
          <a:p>
            <a:r>
              <a:rPr lang="nl-NL" dirty="0" smtClean="0"/>
              <a:t>4 maanden worden gedekt </a:t>
            </a:r>
          </a:p>
          <a:p>
            <a:r>
              <a:rPr lang="nl-NL" dirty="0" err="1" smtClean="0"/>
              <a:t>Fokrijp</a:t>
            </a:r>
            <a:r>
              <a:rPr lang="nl-NL" dirty="0" smtClean="0"/>
              <a:t> 1 a 2 jaar  </a:t>
            </a:r>
          </a:p>
          <a:p>
            <a:r>
              <a:rPr lang="nl-NL" dirty="0" smtClean="0"/>
              <a:t>Bronstcyclus konijnendracht </a:t>
            </a:r>
          </a:p>
          <a:p>
            <a:r>
              <a:rPr lang="nl-NL" dirty="0" smtClean="0"/>
              <a:t>Poly </a:t>
            </a:r>
            <a:r>
              <a:rPr lang="nl-NL" dirty="0" err="1" smtClean="0"/>
              <a:t>oestrische</a:t>
            </a:r>
            <a:r>
              <a:rPr lang="nl-NL" dirty="0" smtClean="0"/>
              <a:t> cyclus </a:t>
            </a:r>
          </a:p>
          <a:p>
            <a:r>
              <a:rPr lang="nl-NL" dirty="0" smtClean="0"/>
              <a:t>Nestblijver </a:t>
            </a:r>
          </a:p>
          <a:p>
            <a:r>
              <a:rPr lang="nl-NL" dirty="0" smtClean="0"/>
              <a:t>Groepsdier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340" y="2569259"/>
            <a:ext cx="4014333" cy="29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Benaming schaap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Mannelijk, ram </a:t>
            </a:r>
          </a:p>
          <a:p>
            <a:r>
              <a:rPr lang="nl-NL" dirty="0" smtClean="0"/>
              <a:t>Vrouwelijk, ooi </a:t>
            </a:r>
          </a:p>
          <a:p>
            <a:r>
              <a:rPr lang="nl-NL" dirty="0" smtClean="0"/>
              <a:t>Jong, lam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639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1092</TotalTime>
  <Words>242</Words>
  <Application>Microsoft Office PowerPoint</Application>
  <PresentationFormat>Breedbeeld</PresentationFormat>
  <Paragraphs>64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Sliert</vt:lpstr>
      <vt:lpstr>Sekse paard, schaap en konijn</vt:lpstr>
      <vt:lpstr>Benamingen paard  </vt:lpstr>
      <vt:lpstr>Primaire en secundaire geslachtskenmerken</vt:lpstr>
      <vt:lpstr>Lengte van de draagtijd </vt:lpstr>
      <vt:lpstr>Verschil </vt:lpstr>
      <vt:lpstr>Benaming konijn  </vt:lpstr>
      <vt:lpstr>Primaire en secundaire geslachtskenmerken</vt:lpstr>
      <vt:lpstr>Lengte van de draagtijd </vt:lpstr>
      <vt:lpstr>Benaming schaap </vt:lpstr>
      <vt:lpstr>Primaire en secundaire geslachtskenmerken</vt:lpstr>
      <vt:lpstr>Lengte van de draagtijd </vt:lpstr>
      <vt:lpstr>Vragen 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Sekse paard, schaap en konijn</dc:title>
  <dc:creator>Erna Berendsen</dc:creator>
  <cp:lastModifiedBy>Erna Berendsen</cp:lastModifiedBy>
  <cp:revision>3</cp:revision>
  <dcterms:created xsi:type="dcterms:W3CDTF">2017-12-05T13:22:24Z</dcterms:created>
  <dcterms:modified xsi:type="dcterms:W3CDTF">2017-12-06T07:34:48Z</dcterms:modified>
</cp:coreProperties>
</file>