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8856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14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217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3142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1975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301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615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5409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6847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303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26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2965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04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39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3641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464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0730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F5E3D2E5-78A4-4E3A-BC89-72AD1DFA66DD}" type="datetimeFigureOut">
              <a:rPr lang="nl-NL" smtClean="0"/>
              <a:t>13-12-2017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4750AB-979D-4B1A-A656-C71DF3E222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91408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  <p:sldLayoutId id="2147483884" r:id="rId16"/>
    <p:sldLayoutId id="214748388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14517" y="1174918"/>
            <a:ext cx="9144000" cy="1641490"/>
          </a:xfrm>
        </p:spPr>
        <p:txBody>
          <a:bodyPr/>
          <a:lstStyle/>
          <a:p>
            <a:r>
              <a:rPr lang="nl-NL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Varkens 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8" name="Picture 4" descr="http://imgs.tuts.dragoart.com/how-to-draw-a-cute-pig_1_000000004097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93" y="681820"/>
            <a:ext cx="5677469" cy="5677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7150289" y="3151221"/>
            <a:ext cx="44082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Leerlingen: </a:t>
            </a:r>
          </a:p>
          <a:p>
            <a:r>
              <a:rPr lang="nl-NL" sz="2800" dirty="0" smtClean="0"/>
              <a:t>Remy ,Inge , Camilla , </a:t>
            </a:r>
            <a:r>
              <a:rPr lang="nl-NL" sz="2800" dirty="0"/>
              <a:t>V</a:t>
            </a:r>
            <a:r>
              <a:rPr lang="nl-NL" sz="2800" dirty="0" smtClean="0"/>
              <a:t>ictor </a:t>
            </a:r>
            <a:endParaRPr lang="nl-NL" sz="2800" dirty="0"/>
          </a:p>
          <a:p>
            <a:r>
              <a:rPr lang="nl-NL" sz="2800" dirty="0" smtClean="0"/>
              <a:t>Klas: DD33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28429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7896" y="188497"/>
            <a:ext cx="10515600" cy="1325563"/>
          </a:xfrm>
        </p:spPr>
        <p:txBody>
          <a:bodyPr/>
          <a:lstStyle/>
          <a:p>
            <a:pPr algn="ctr"/>
            <a:r>
              <a:rPr lang="nl-N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Einde Power presentatie</a:t>
            </a:r>
            <a:endParaRPr lang="nl-N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https://img0.etsystatic.com/038/0/6977057/il_340x270.545284866_9ts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206" y="1503900"/>
            <a:ext cx="6057386" cy="48102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animatieplaatjes.nl/plaatjesV/varkens1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375" y="4307840"/>
            <a:ext cx="1343660" cy="170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animatieplaatjes.nl/plaatjesV/varkens1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34" y="3978391"/>
            <a:ext cx="1520825" cy="193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34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pic>
        <p:nvPicPr>
          <p:cNvPr id="2050" name="Picture 2" descr="https://encrypted-tbn3.gstatic.com/images?q=tbn:ANd9GcSUXiiYrenRllC5POFV9LoIK97aOdb3M-jaUmVje2HCluAc88GX9Q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390" y="1355891"/>
            <a:ext cx="5401790" cy="37893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kstvak 3"/>
          <p:cNvSpPr txBox="1"/>
          <p:nvPr/>
        </p:nvSpPr>
        <p:spPr>
          <a:xfrm>
            <a:off x="216696" y="1680526"/>
            <a:ext cx="570658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Hoe </a:t>
            </a:r>
            <a:r>
              <a:rPr lang="nl-NL" dirty="0"/>
              <a:t>meet je de gezondheid van </a:t>
            </a:r>
            <a:r>
              <a:rPr lang="nl-NL" dirty="0" smtClean="0"/>
              <a:t>een varken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Hoe </a:t>
            </a:r>
            <a:r>
              <a:rPr lang="nl-NL" dirty="0"/>
              <a:t>herken je een gezond </a:t>
            </a:r>
            <a:r>
              <a:rPr lang="nl-NL" dirty="0" smtClean="0"/>
              <a:t>varken?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 </a:t>
            </a:r>
            <a:r>
              <a:rPr lang="nl-NL" dirty="0"/>
              <a:t>4 controlepunten waar je op let met de normaalwaarden en wanneer is iets </a:t>
            </a:r>
            <a:r>
              <a:rPr lang="nl-NL" dirty="0" smtClean="0"/>
              <a:t>afwijkend?</a:t>
            </a:r>
            <a:br>
              <a:rPr lang="nl-NL" dirty="0" smtClean="0"/>
            </a:b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</a:t>
            </a:r>
            <a:r>
              <a:rPr lang="nl-NL" dirty="0" smtClean="0"/>
              <a:t>at </a:t>
            </a:r>
            <a:r>
              <a:rPr lang="nl-NL" dirty="0"/>
              <a:t>de gemiddelde levensverwachting is van </a:t>
            </a:r>
            <a:r>
              <a:rPr lang="nl-NL" dirty="0" smtClean="0"/>
              <a:t>een varken? </a:t>
            </a:r>
            <a:br>
              <a:rPr lang="nl-NL" dirty="0" smtClean="0"/>
            </a:b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T</a:t>
            </a:r>
            <a:r>
              <a:rPr lang="nl-NL" dirty="0" smtClean="0"/>
              <a:t>wee </a:t>
            </a:r>
            <a:r>
              <a:rPr lang="nl-NL" b="1" dirty="0"/>
              <a:t>besmettelijke</a:t>
            </a:r>
            <a:r>
              <a:rPr lang="nl-NL" dirty="0"/>
              <a:t> </a:t>
            </a:r>
            <a:r>
              <a:rPr lang="nl-NL" dirty="0" smtClean="0"/>
              <a:t>infectieziekten</a:t>
            </a:r>
            <a:br>
              <a:rPr lang="nl-NL" dirty="0" smtClean="0"/>
            </a:b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Twee </a:t>
            </a:r>
            <a:r>
              <a:rPr lang="nl-NL" b="1" dirty="0"/>
              <a:t>erfelijke </a:t>
            </a:r>
            <a:r>
              <a:rPr lang="nl-NL" dirty="0"/>
              <a:t>aandoeningen 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Drie </a:t>
            </a:r>
            <a:r>
              <a:rPr lang="nl-NL" dirty="0"/>
              <a:t>overige </a:t>
            </a:r>
            <a:r>
              <a:rPr lang="nl-NL" b="1" dirty="0"/>
              <a:t>veelvoorkomende</a:t>
            </a:r>
            <a:r>
              <a:rPr lang="nl-NL" dirty="0"/>
              <a:t> </a:t>
            </a:r>
            <a:r>
              <a:rPr lang="nl-NL" dirty="0" smtClean="0"/>
              <a:t>ziekten en afwijkingen</a:t>
            </a:r>
          </a:p>
        </p:txBody>
      </p:sp>
      <p:pic>
        <p:nvPicPr>
          <p:cNvPr id="1028" name="Picture 4" descr="http://www.animatieplaatjes.nl/plaatjesV/varkens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975" y="5488622"/>
            <a:ext cx="1104900" cy="97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65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85750" indent="-285750"/>
            <a:r>
              <a:rPr lang="nl-NL" dirty="0"/>
              <a:t>Hoe meet je de gezondheid van </a:t>
            </a:r>
            <a:r>
              <a:rPr lang="nl-NL" dirty="0" smtClean="0"/>
              <a:t>een varken?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5600" y="2544927"/>
            <a:ext cx="6451599" cy="1443025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Conditie ( door </a:t>
            </a:r>
            <a:r>
              <a:rPr lang="nl-NL" dirty="0">
                <a:solidFill>
                  <a:schemeClr val="tx1"/>
                </a:solidFill>
              </a:rPr>
              <a:t>spekdiktemeting </a:t>
            </a:r>
            <a:r>
              <a:rPr lang="nl-NL" dirty="0" smtClean="0">
                <a:solidFill>
                  <a:schemeClr val="tx1"/>
                </a:solidFill>
              </a:rPr>
              <a:t>)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Wegen </a:t>
            </a:r>
          </a:p>
          <a:p>
            <a:endParaRPr lang="nl-NL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120" y="1793240"/>
            <a:ext cx="4876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Afbeeldingsresultaat voor spekdiktem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794" y="3776718"/>
            <a:ext cx="3086254" cy="268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78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3579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/>
              <a:t>Hoe herken je een gezond </a:t>
            </a:r>
            <a:r>
              <a:rPr lang="nl-NL" dirty="0" smtClean="0"/>
              <a:t>varken?</a:t>
            </a:r>
            <a:r>
              <a:rPr lang="nl-NL" dirty="0"/>
              <a:t/>
            </a:r>
            <a:br>
              <a:rPr lang="nl-NL" dirty="0"/>
            </a:b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5354" y="1462735"/>
            <a:ext cx="11633606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Waaraan herken je een gezond varken</a:t>
            </a:r>
            <a:r>
              <a:rPr lang="nl-NL" dirty="0" smtClean="0">
                <a:solidFill>
                  <a:schemeClr val="tx1"/>
                </a:solidFill>
              </a:rPr>
              <a:t>?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• vertoont </a:t>
            </a:r>
            <a:r>
              <a:rPr lang="nl-NL" dirty="0">
                <a:solidFill>
                  <a:schemeClr val="tx1"/>
                </a:solidFill>
              </a:rPr>
              <a:t>natuurlijk </a:t>
            </a:r>
            <a:r>
              <a:rPr lang="nl-NL" dirty="0" smtClean="0">
                <a:solidFill>
                  <a:schemeClr val="tx1"/>
                </a:solidFill>
              </a:rPr>
              <a:t>gedrag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• </a:t>
            </a:r>
            <a:r>
              <a:rPr lang="nl-NL" dirty="0">
                <a:solidFill>
                  <a:schemeClr val="tx1"/>
                </a:solidFill>
              </a:rPr>
              <a:t>vertoont geen ziekteverschijnselen of afwijkend </a:t>
            </a:r>
            <a:r>
              <a:rPr lang="nl-NL" dirty="0" smtClean="0">
                <a:solidFill>
                  <a:schemeClr val="tx1"/>
                </a:solidFill>
              </a:rPr>
              <a:t>gedrag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• </a:t>
            </a:r>
            <a:r>
              <a:rPr lang="nl-NL" dirty="0">
                <a:solidFill>
                  <a:schemeClr val="tx1"/>
                </a:solidFill>
              </a:rPr>
              <a:t>is voldoende </a:t>
            </a:r>
            <a:r>
              <a:rPr lang="nl-NL" dirty="0" smtClean="0">
                <a:solidFill>
                  <a:schemeClr val="tx1"/>
                </a:solidFill>
              </a:rPr>
              <a:t>ontwikkeld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Het belangrijkste voor  een goed welzijn voor een varken is te zorgen dat het </a:t>
            </a:r>
            <a:r>
              <a:rPr lang="nl-NL" dirty="0" smtClean="0">
                <a:solidFill>
                  <a:schemeClr val="tx1"/>
                </a:solidFill>
              </a:rPr>
              <a:t>gezond </a:t>
            </a:r>
            <a:r>
              <a:rPr lang="nl-NL" dirty="0">
                <a:solidFill>
                  <a:schemeClr val="tx1"/>
                </a:solidFill>
              </a:rPr>
              <a:t>is .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>Als een varken gezond is zit hij lekker in </a:t>
            </a:r>
            <a:r>
              <a:rPr lang="nl-NL" dirty="0" smtClean="0">
                <a:solidFill>
                  <a:schemeClr val="tx1"/>
                </a:solidFill>
              </a:rPr>
              <a:t>zijn </a:t>
            </a:r>
            <a:r>
              <a:rPr lang="nl-NL" dirty="0">
                <a:solidFill>
                  <a:schemeClr val="tx1"/>
                </a:solidFill>
              </a:rPr>
              <a:t>vel , produceert optimaal.</a:t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/>
            </a:r>
            <a:br>
              <a:rPr lang="nl-NL" dirty="0">
                <a:solidFill>
                  <a:schemeClr val="tx1"/>
                </a:solidFill>
              </a:rPr>
            </a:br>
            <a:r>
              <a:rPr lang="nl-NL" dirty="0">
                <a:solidFill>
                  <a:schemeClr val="tx1"/>
                </a:solidFill>
              </a:rPr>
              <a:t>Winst voor de boer , goed voor het varken dus.</a:t>
            </a: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Picture 2" descr="http://reagangirl.com/wp-content/uploads/2011/11/pigs-in-mud-wallow-300x22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056" y="1391463"/>
            <a:ext cx="3278903" cy="2459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65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90245"/>
            <a:ext cx="12491720" cy="132556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3 </a:t>
            </a:r>
            <a:r>
              <a:rPr lang="nl-NL" dirty="0"/>
              <a:t>controlepunten waar je op let met de normaalwaarden en wanneer is iets afwijkend?</a:t>
            </a:r>
            <a:br>
              <a:rPr lang="nl-NL" dirty="0"/>
            </a:b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nl-NL" dirty="0"/>
          </a:p>
        </p:txBody>
      </p:sp>
      <p:pic>
        <p:nvPicPr>
          <p:cNvPr id="2050" name="Picture 2" descr="http://static1.ad.nl/static/photo/2011/4/6/0/album_large_8572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383" y="1494485"/>
            <a:ext cx="5496016" cy="4321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aphicFrame>
        <p:nvGraphicFramePr>
          <p:cNvPr id="14" name="Tabel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932114"/>
              </p:ext>
            </p:extLst>
          </p:nvPr>
        </p:nvGraphicFramePr>
        <p:xfrm>
          <a:off x="272414" y="5284169"/>
          <a:ext cx="5000626" cy="1510284"/>
        </p:xfrm>
        <a:graphic>
          <a:graphicData uri="http://schemas.openxmlformats.org/drawingml/2006/table">
            <a:tbl>
              <a:tblPr firstRow="1" firstCol="1" bandRow="1"/>
              <a:tblGrid>
                <a:gridCol w="2500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DIERSOORT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altLang="nl-N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Gemiddelde rectale temperatuur van gezonde, rustende dieren</a:t>
                      </a:r>
                      <a:endParaRPr kumimoji="0" lang="nl-NL" altLang="nl-NL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200" u="sng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aantal </a:t>
                      </a:r>
                      <a:r>
                        <a:rPr lang="nl-NL" sz="12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ademhaling / per min</a:t>
                      </a:r>
                      <a:r>
                        <a:rPr lang="nl-NL" sz="12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Varken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 </a:t>
                      </a:r>
                      <a:r>
                        <a:rPr lang="nl-NL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 18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2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Afwijkend : 25-30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019270"/>
              </p:ext>
            </p:extLst>
          </p:nvPr>
        </p:nvGraphicFramePr>
        <p:xfrm>
          <a:off x="262254" y="3655106"/>
          <a:ext cx="5000626" cy="1510284"/>
        </p:xfrm>
        <a:graphic>
          <a:graphicData uri="http://schemas.openxmlformats.org/drawingml/2006/table">
            <a:tbl>
              <a:tblPr firstRow="1" firstCol="1" bandRow="1"/>
              <a:tblGrid>
                <a:gridCol w="2500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DIERSOORT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altLang="nl-N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Aantal polsslagen van gezonde, rustende dieren</a:t>
                      </a:r>
                      <a:endParaRPr kumimoji="0" lang="nl-NL" altLang="nl-NL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200" u="sng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aantal </a:t>
                      </a:r>
                      <a:r>
                        <a:rPr lang="nl-NL" sz="12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polsslagen / per min. 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Varken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 </a:t>
                      </a:r>
                      <a:r>
                        <a:rPr lang="nl-NL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 90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2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Afwijkend : 100 -120 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el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560075"/>
              </p:ext>
            </p:extLst>
          </p:nvPr>
        </p:nvGraphicFramePr>
        <p:xfrm>
          <a:off x="272414" y="2000536"/>
          <a:ext cx="5000626" cy="1510284"/>
        </p:xfrm>
        <a:graphic>
          <a:graphicData uri="http://schemas.openxmlformats.org/drawingml/2006/table">
            <a:tbl>
              <a:tblPr firstRow="1" firstCol="1" bandRow="1"/>
              <a:tblGrid>
                <a:gridCol w="2500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03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0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nl-NL" sz="12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DIERSOORT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NL" altLang="nl-N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Aantal ademhalingen van gezonde, rustende dieren</a:t>
                      </a:r>
                      <a:endParaRPr kumimoji="0" lang="nl-NL" altLang="nl-NL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200" u="sng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u="sng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Temperatuur </a:t>
                      </a:r>
                      <a:r>
                        <a:rPr lang="nl-NL" sz="1200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in °C 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Varken</a:t>
                      </a:r>
                      <a:endParaRPr lang="nl-N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38,0 - </a:t>
                      </a:r>
                      <a:r>
                        <a:rPr lang="nl-NL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39,5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2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Afwijkend : 42 </a:t>
                      </a:r>
                      <a:endParaRPr lang="nl-N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Tekstvak 17"/>
          <p:cNvSpPr txBox="1"/>
          <p:nvPr/>
        </p:nvSpPr>
        <p:spPr>
          <a:xfrm>
            <a:off x="5963920" y="6136640"/>
            <a:ext cx="474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#Kon geen vierde vinden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654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9320" y="78168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/>
              <a:t>W</a:t>
            </a:r>
            <a:r>
              <a:rPr lang="nl-NL" dirty="0" smtClean="0"/>
              <a:t>at </a:t>
            </a:r>
            <a:r>
              <a:rPr lang="nl-NL" dirty="0"/>
              <a:t>de gemiddelde levensverwachting is van het dier </a:t>
            </a:r>
            <a:br>
              <a:rPr lang="nl-NL" dirty="0"/>
            </a:b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2734" y="1950289"/>
            <a:ext cx="102338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/>
              <a:t> Kleine varkens kunnen een gemiddelde leeftijd van 15 t/m 19 jaar bereiken. Grotere varkens worden gemiddeld tussen de 10 en 15 jaar oud.</a:t>
            </a:r>
            <a:endParaRPr lang="nl-NL" sz="2600" dirty="0"/>
          </a:p>
        </p:txBody>
      </p:sp>
      <p:pic>
        <p:nvPicPr>
          <p:cNvPr id="1026" name="Picture 2" descr="http://www.boerenvee.nl/uploads/2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12" y="2868983"/>
            <a:ext cx="5279309" cy="3519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Rechthoek 3"/>
          <p:cNvSpPr/>
          <p:nvPr/>
        </p:nvSpPr>
        <p:spPr>
          <a:xfrm>
            <a:off x="6482080" y="474257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/>
              <a:t>Levensverwachting verlengen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Goede voeding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Zorg </a:t>
            </a:r>
            <a:r>
              <a:rPr lang="nl-NL" dirty="0"/>
              <a:t>voor voldoende </a:t>
            </a:r>
            <a:r>
              <a:rPr lang="nl-NL" dirty="0" smtClean="0"/>
              <a:t>beweging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Zorg </a:t>
            </a:r>
            <a:r>
              <a:rPr lang="nl-NL" dirty="0"/>
              <a:t>voor voldoende frisse </a:t>
            </a:r>
            <a:r>
              <a:rPr lang="nl-NL" dirty="0" smtClean="0"/>
              <a:t>lucht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Een </a:t>
            </a:r>
            <a:r>
              <a:rPr lang="nl-NL" dirty="0"/>
              <a:t>droge tochtvrije </a:t>
            </a:r>
            <a:r>
              <a:rPr lang="nl-NL" dirty="0" smtClean="0"/>
              <a:t>stal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 </a:t>
            </a:r>
            <a:r>
              <a:rPr lang="nl-NL" dirty="0"/>
              <a:t>Zet minimaal 2 varkens bij elkaar </a:t>
            </a:r>
          </a:p>
        </p:txBody>
      </p:sp>
    </p:spTree>
    <p:extLst>
      <p:ext uri="{BB962C8B-B14F-4D97-AF65-F5344CB8AC3E}">
        <p14:creationId xmlns:p14="http://schemas.microsoft.com/office/powerpoint/2010/main" val="394285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nl-NL" dirty="0" smtClean="0"/>
              <a:t>Twee </a:t>
            </a:r>
            <a:r>
              <a:rPr lang="nl-NL" b="1" dirty="0"/>
              <a:t>besmettelijke</a:t>
            </a:r>
            <a:r>
              <a:rPr lang="nl-NL" dirty="0"/>
              <a:t> </a:t>
            </a:r>
            <a:r>
              <a:rPr lang="nl-NL" dirty="0" smtClean="0"/>
              <a:t>infectieziekten</a:t>
            </a: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1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92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/>
            <a:r>
              <a:rPr lang="nl-NL" dirty="0"/>
              <a:t>Twee </a:t>
            </a:r>
            <a:r>
              <a:rPr lang="nl-NL" b="1" dirty="0"/>
              <a:t>erfelijke </a:t>
            </a:r>
            <a:r>
              <a:rPr lang="nl-NL" dirty="0"/>
              <a:t>aandoeningen 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54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8520" y="71056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nl-NL" dirty="0"/>
              <a:t>Drie overige </a:t>
            </a:r>
            <a:r>
              <a:rPr lang="nl-NL" b="1" dirty="0"/>
              <a:t>veelvoorkomende</a:t>
            </a:r>
            <a:r>
              <a:rPr lang="nl-NL" dirty="0"/>
              <a:t> ziekten en afwijkingen</a:t>
            </a:r>
            <a:br>
              <a:rPr lang="nl-NL" dirty="0"/>
            </a:b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/>
            </a:r>
            <a:b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1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44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epte">
  <a:themeElements>
    <a:clrScheme name="Diepte">
      <a:dk1>
        <a:sysClr val="windowText" lastClr="000000"/>
      </a:dk1>
      <a:lt1>
        <a:sysClr val="window" lastClr="FFFFFF"/>
      </a:lt1>
      <a:dk2>
        <a:srgbClr val="454551"/>
      </a:dk2>
      <a:lt2>
        <a:srgbClr val="F2ACD2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Diept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iept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3016C5A4-E631-4977-A608-ACFB475526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TC104033923[[fn=Diepte]]</Template>
  <TotalTime>4969</TotalTime>
  <Words>209</Words>
  <Application>Microsoft Office PowerPoint</Application>
  <PresentationFormat>Breedbeeld</PresentationFormat>
  <Paragraphs>63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Times New Roman</vt:lpstr>
      <vt:lpstr>Diepte</vt:lpstr>
      <vt:lpstr>Varkens </vt:lpstr>
      <vt:lpstr>Inhoud</vt:lpstr>
      <vt:lpstr>Hoe meet je de gezondheid van een varken?</vt:lpstr>
      <vt:lpstr>Hoe herken je een gezond varken?  </vt:lpstr>
      <vt:lpstr>3 controlepunten waar je op let met de normaalwaarden en wanneer is iets afwijkend?  </vt:lpstr>
      <vt:lpstr>Wat de gemiddelde levensverwachting is van het dier   </vt:lpstr>
      <vt:lpstr>Twee besmettelijke infectieziekten </vt:lpstr>
      <vt:lpstr>Twee erfelijke aandoeningen </vt:lpstr>
      <vt:lpstr>Drie overige veelvoorkomende ziekten en afwijkingen  </vt:lpstr>
      <vt:lpstr>Einde Power 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Varkens</dc:title>
  <dc:creator>kayleigh</dc:creator>
  <cp:lastModifiedBy>Weijden, Yorike van der</cp:lastModifiedBy>
  <cp:revision>36</cp:revision>
  <dcterms:created xsi:type="dcterms:W3CDTF">2014-09-11T07:59:17Z</dcterms:created>
  <dcterms:modified xsi:type="dcterms:W3CDTF">2017-12-13T08:11:13Z</dcterms:modified>
</cp:coreProperties>
</file>