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947E3E-9F0A-41C1-AAB9-76F5489076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5269" y="394283"/>
            <a:ext cx="9001462" cy="1770077"/>
          </a:xfrm>
        </p:spPr>
        <p:txBody>
          <a:bodyPr/>
          <a:lstStyle/>
          <a:p>
            <a:r>
              <a:rPr lang="nl-NL" dirty="0"/>
              <a:t>Voortplanting overige Zoogdieren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A5FEF4A-C8B2-4B3E-9A5E-129AA6232E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Kameel</a:t>
            </a:r>
          </a:p>
          <a:p>
            <a:r>
              <a:rPr lang="nl-NL" dirty="0"/>
              <a:t>Alpaca</a:t>
            </a:r>
          </a:p>
          <a:p>
            <a:r>
              <a:rPr lang="nl-NL" dirty="0"/>
              <a:t>Muis </a:t>
            </a:r>
          </a:p>
        </p:txBody>
      </p:sp>
    </p:spTree>
    <p:extLst>
      <p:ext uri="{BB962C8B-B14F-4D97-AF65-F5344CB8AC3E}">
        <p14:creationId xmlns:p14="http://schemas.microsoft.com/office/powerpoint/2010/main" val="2175925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9E6526-7C28-49EF-B18B-B5CC540AC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Kameel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D1D73BC-375F-45FA-9143-27D385055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905" y="1518407"/>
            <a:ext cx="10353762" cy="508372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Mannelijk dier: Hengst</a:t>
            </a:r>
          </a:p>
          <a:p>
            <a:r>
              <a:rPr lang="nl-NL" dirty="0"/>
              <a:t>Vrouwelijk dier: Merrie </a:t>
            </a:r>
          </a:p>
          <a:p>
            <a:r>
              <a:rPr lang="nl-NL" dirty="0"/>
              <a:t>Jong dier: Veulen </a:t>
            </a:r>
          </a:p>
          <a:p>
            <a:r>
              <a:rPr lang="nl-NL" dirty="0"/>
              <a:t>Primaire geslachtskenmerken Hengst: Penis &amp; Teelballen</a:t>
            </a:r>
          </a:p>
          <a:p>
            <a:r>
              <a:rPr lang="nl-NL" dirty="0"/>
              <a:t>Primaire geslachtskenmerken Merrie: Vulva &amp; Clitoris </a:t>
            </a:r>
          </a:p>
          <a:p>
            <a:r>
              <a:rPr lang="nl-NL" dirty="0"/>
              <a:t>Leeft in groepen / vrouwtjes in harems ( met 1 mannetje)/ of een groep met alleen hengsten</a:t>
            </a:r>
          </a:p>
          <a:p>
            <a:r>
              <a:rPr lang="nl-NL" dirty="0"/>
              <a:t>Draagtijd:  gemiddeld 406 dagen</a:t>
            </a:r>
          </a:p>
          <a:p>
            <a:r>
              <a:rPr lang="nl-NL" dirty="0"/>
              <a:t>Gewicht van het jong: 30-60 kg</a:t>
            </a:r>
          </a:p>
          <a:p>
            <a:r>
              <a:rPr lang="nl-NL" dirty="0"/>
              <a:t>Speenleeftijd: 10-11 maanden </a:t>
            </a:r>
          </a:p>
          <a:p>
            <a:r>
              <a:rPr lang="nl-NL" dirty="0"/>
              <a:t>Leeftijd fok rijp : 5 jaar </a:t>
            </a:r>
          </a:p>
          <a:p>
            <a:r>
              <a:rPr lang="nl-NL" dirty="0"/>
              <a:t>Worpgrootte: meestal 1 kan 2 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92718E6-F7CD-48AB-82F9-4430502DB3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3158" y="1272760"/>
            <a:ext cx="3969533" cy="265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349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E63D0B-E282-4164-80A4-2BB16E214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Alpaca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068B1F-1259-4EBF-A9CC-3E3274858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462" y="1530220"/>
            <a:ext cx="10944095" cy="4842589"/>
          </a:xfrm>
        </p:spPr>
        <p:txBody>
          <a:bodyPr>
            <a:normAutofit fontScale="62500" lnSpcReduction="20000"/>
          </a:bodyPr>
          <a:lstStyle/>
          <a:p>
            <a:r>
              <a:rPr lang="nl-NL" dirty="0"/>
              <a:t>Mannelijk dier:  Macho of Hengst</a:t>
            </a:r>
          </a:p>
          <a:p>
            <a:r>
              <a:rPr lang="nl-NL" dirty="0"/>
              <a:t>Vrouwelijk dier:  Hembra of Merrie</a:t>
            </a:r>
          </a:p>
          <a:p>
            <a:r>
              <a:rPr lang="nl-NL" dirty="0"/>
              <a:t>Jong dier:  Cria</a:t>
            </a:r>
          </a:p>
          <a:p>
            <a:r>
              <a:rPr lang="nl-NL" dirty="0"/>
              <a:t>Primaire geslachtskenmerken Hengst: Penis</a:t>
            </a:r>
          </a:p>
          <a:p>
            <a:r>
              <a:rPr lang="nl-NL" dirty="0"/>
              <a:t>Primaire geslachtskenmerken Merrie: Vulva </a:t>
            </a:r>
          </a:p>
          <a:p>
            <a:r>
              <a:rPr lang="nl-NL" dirty="0"/>
              <a:t>Secundaire geslachtskenmerken: Bij vrouwtjes ontwikkelen de tepels</a:t>
            </a:r>
          </a:p>
          <a:p>
            <a:r>
              <a:rPr lang="nl-NL" dirty="0"/>
              <a:t>Draagtijd: 340/ 345 dagen</a:t>
            </a:r>
          </a:p>
          <a:p>
            <a:r>
              <a:rPr lang="nl-NL" dirty="0"/>
              <a:t>Worpgrootte:  meestal 1 kans op 2</a:t>
            </a:r>
          </a:p>
          <a:p>
            <a:r>
              <a:rPr lang="nl-NL" dirty="0"/>
              <a:t>Speenleeftijd: 1 jaar</a:t>
            </a:r>
          </a:p>
          <a:p>
            <a:r>
              <a:rPr lang="nl-NL" dirty="0"/>
              <a:t>Leeftijd geslachtsrijp: 18/24 maanden</a:t>
            </a:r>
          </a:p>
          <a:p>
            <a:r>
              <a:rPr lang="nl-NL" dirty="0"/>
              <a:t>Leeftijd fok rijp: 3 jaar</a:t>
            </a:r>
          </a:p>
          <a:p>
            <a:r>
              <a:rPr lang="nl-NL" dirty="0"/>
              <a:t>Mono oestrische cyclus : komt pas op gang na het paren </a:t>
            </a:r>
          </a:p>
          <a:p>
            <a:r>
              <a:rPr lang="nl-NL" dirty="0"/>
              <a:t>Nestvlieder</a:t>
            </a:r>
          </a:p>
          <a:p>
            <a:r>
              <a:rPr lang="nl-NL" dirty="0"/>
              <a:t>Leeft in groepen </a:t>
            </a:r>
          </a:p>
          <a:p>
            <a:r>
              <a:rPr lang="nl-NL" dirty="0"/>
              <a:t>Plaatjes: Bovenste de hengst, rechts onderin het  jong, links onderin  de Merrie 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 descr="Afbeeldingsresultaat voor alpaca hengst">
            <a:extLst>
              <a:ext uri="{FF2B5EF4-FFF2-40B4-BE49-F238E27FC236}">
                <a16:creationId xmlns:a16="http://schemas.microsoft.com/office/drawing/2014/main" id="{4DDB3C9D-8619-4BAB-B6B1-21F98F78B25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682" y="308347"/>
            <a:ext cx="3557918" cy="2537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Afbeelding 4" descr="Afbeeldingsresultaat voor alpaca merrie">
            <a:extLst>
              <a:ext uri="{FF2B5EF4-FFF2-40B4-BE49-F238E27FC236}">
                <a16:creationId xmlns:a16="http://schemas.microsoft.com/office/drawing/2014/main" id="{71812737-EFD2-48A5-A60D-48C0F2C80E0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190" y="3147089"/>
            <a:ext cx="2438711" cy="3402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Afbeelding 5" descr="Afbeeldingsresultaat voor alpaca veulen">
            <a:extLst>
              <a:ext uri="{FF2B5EF4-FFF2-40B4-BE49-F238E27FC236}">
                <a16:creationId xmlns:a16="http://schemas.microsoft.com/office/drawing/2014/main" id="{CC360BCF-E1A2-4E7F-8094-B46CC2E6B65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5411" y="3147089"/>
            <a:ext cx="2003127" cy="34025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3947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D7C21B-5AA7-4629-9D60-D4D9B94D1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Muis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D4C118-B3E8-45D9-A1E1-9D81F9F37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642188"/>
            <a:ext cx="10441560" cy="4926563"/>
          </a:xfrm>
        </p:spPr>
        <p:txBody>
          <a:bodyPr>
            <a:normAutofit fontScale="85000" lnSpcReduction="10000"/>
          </a:bodyPr>
          <a:lstStyle/>
          <a:p>
            <a:r>
              <a:rPr lang="nl-NL" dirty="0"/>
              <a:t>Mannelijk dier: Rammetjes</a:t>
            </a:r>
          </a:p>
          <a:p>
            <a:r>
              <a:rPr lang="nl-NL" dirty="0"/>
              <a:t>Vrouwelijk dier: Wijfjes </a:t>
            </a:r>
          </a:p>
          <a:p>
            <a:r>
              <a:rPr lang="nl-NL" dirty="0"/>
              <a:t>Jong dier: Jongen</a:t>
            </a:r>
          </a:p>
          <a:p>
            <a:r>
              <a:rPr lang="nl-NL" dirty="0"/>
              <a:t>Geslachtsherkenning vrouwtje : Tepels &amp; Vulva</a:t>
            </a:r>
          </a:p>
          <a:p>
            <a:r>
              <a:rPr lang="nl-NL" dirty="0"/>
              <a:t>Geslachtsherkenning mannetje: Penis </a:t>
            </a:r>
          </a:p>
          <a:p>
            <a:r>
              <a:rPr lang="nl-NL" dirty="0"/>
              <a:t>Worpgrootte: 8 tot 12 muizen</a:t>
            </a:r>
          </a:p>
          <a:p>
            <a:r>
              <a:rPr lang="nl-NL" dirty="0"/>
              <a:t>Speenleeftijd: vanaf 3 weken</a:t>
            </a:r>
          </a:p>
          <a:p>
            <a:r>
              <a:rPr lang="nl-NL" dirty="0"/>
              <a:t>Leeftijd geslachtsrijp: elke 4-5 dagen</a:t>
            </a:r>
          </a:p>
          <a:p>
            <a:r>
              <a:rPr lang="nl-NL" dirty="0"/>
              <a:t>Leeftijd fok rijp: 6-10 weken </a:t>
            </a:r>
          </a:p>
          <a:p>
            <a:r>
              <a:rPr lang="nl-NL" dirty="0"/>
              <a:t>Nestblijver</a:t>
            </a:r>
          </a:p>
          <a:p>
            <a:r>
              <a:rPr lang="nl-NL" dirty="0"/>
              <a:t>Leeft alleen of groepen </a:t>
            </a:r>
          </a:p>
          <a:p>
            <a:r>
              <a:rPr lang="nl-NL" dirty="0"/>
              <a:t>GEEN duidelijke verschillen in secundaire geslachtskenmerken bij muizen en ratten </a:t>
            </a:r>
          </a:p>
          <a:p>
            <a:endParaRPr lang="nl-NL" dirty="0"/>
          </a:p>
        </p:txBody>
      </p:sp>
      <p:pic>
        <p:nvPicPr>
          <p:cNvPr id="4" name="Afbeelding 3" descr="Gerelateerde afbeelding">
            <a:extLst>
              <a:ext uri="{FF2B5EF4-FFF2-40B4-BE49-F238E27FC236}">
                <a16:creationId xmlns:a16="http://schemas.microsoft.com/office/drawing/2014/main" id="{4492BF79-BD80-4004-932A-287329F5DBC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696" y="573380"/>
            <a:ext cx="4225520" cy="2609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A25D591B-E01D-4B29-A908-173E430C2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7354" y="3699589"/>
            <a:ext cx="3479887" cy="243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8320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78346F"/>
      </a:dk2>
      <a:lt2>
        <a:srgbClr val="D9A8D2"/>
      </a:lt2>
      <a:accent1>
        <a:srgbClr val="CE57AB"/>
      </a:accent1>
      <a:accent2>
        <a:srgbClr val="8E8EFD"/>
      </a:accent2>
      <a:accent3>
        <a:srgbClr val="7CBCE0"/>
      </a:accent3>
      <a:accent4>
        <a:srgbClr val="70BF9F"/>
      </a:accent4>
      <a:accent5>
        <a:srgbClr val="A5B960"/>
      </a:accent5>
      <a:accent6>
        <a:srgbClr val="D47A57"/>
      </a:accent6>
      <a:hlink>
        <a:srgbClr val="D164DE"/>
      </a:hlink>
      <a:folHlink>
        <a:srgbClr val="BE87C4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D4FE1632-F131-47D3-A814-99E9CD025E2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TM04033921[[fn=Damast]]</Template>
  <TotalTime>182</TotalTime>
  <Words>233</Words>
  <Application>Microsoft Office PowerPoint</Application>
  <PresentationFormat>Breedbeeld</PresentationFormat>
  <Paragraphs>47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Bookman Old Style</vt:lpstr>
      <vt:lpstr>Rockwell</vt:lpstr>
      <vt:lpstr>Damask</vt:lpstr>
      <vt:lpstr>Voortplanting overige Zoogdieren</vt:lpstr>
      <vt:lpstr>Kameel </vt:lpstr>
      <vt:lpstr>Alpaca</vt:lpstr>
      <vt:lpstr>Muis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Voortplanting overige Zoogdieren</dc:title>
  <dc:creator>melissa berendsen</dc:creator>
  <cp:lastModifiedBy>melissa berendsen</cp:lastModifiedBy>
  <cp:revision>7</cp:revision>
  <dcterms:created xsi:type="dcterms:W3CDTF">2017-12-05T13:24:17Z</dcterms:created>
  <dcterms:modified xsi:type="dcterms:W3CDTF">2017-12-05T16:26:47Z</dcterms:modified>
</cp:coreProperties>
</file>