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8" r:id="rId4"/>
    <p:sldId id="270" r:id="rId5"/>
    <p:sldId id="268" r:id="rId6"/>
    <p:sldId id="269" r:id="rId7"/>
    <p:sldId id="260" r:id="rId8"/>
    <p:sldId id="259" r:id="rId9"/>
    <p:sldId id="267" r:id="rId10"/>
    <p:sldId id="264" r:id="rId11"/>
    <p:sldId id="263" r:id="rId12"/>
    <p:sldId id="262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Gezondheid paard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Joey, </a:t>
            </a:r>
            <a:r>
              <a:rPr lang="nl-NL" dirty="0"/>
              <a:t>G</a:t>
            </a:r>
            <a:r>
              <a:rPr lang="nl-NL" dirty="0" smtClean="0"/>
              <a:t>iel en Erna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42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Schurft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6265" y="4452871"/>
            <a:ext cx="4245735" cy="2405129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92998" y="2037287"/>
            <a:ext cx="8915400" cy="4228563"/>
          </a:xfrm>
        </p:spPr>
        <p:txBody>
          <a:bodyPr/>
          <a:lstStyle/>
          <a:p>
            <a:r>
              <a:rPr lang="nl-NL" dirty="0" smtClean="0"/>
              <a:t>Symptomen: </a:t>
            </a:r>
            <a:r>
              <a:rPr lang="nl-NL" b="1" dirty="0" smtClean="0"/>
              <a:t>krabben, jeuk, met de benen stampen, wondjes, witte vlekjes </a:t>
            </a:r>
            <a:endParaRPr lang="nl-NL" b="1" dirty="0"/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Veel loopt te krabben</a:t>
            </a:r>
            <a:endParaRPr lang="nl-NL" dirty="0"/>
          </a:p>
          <a:p>
            <a:r>
              <a:rPr lang="nl-NL" dirty="0"/>
              <a:t>Hoe verloopt de behandeling</a:t>
            </a:r>
            <a:r>
              <a:rPr lang="nl-NL" dirty="0" smtClean="0"/>
              <a:t>? </a:t>
            </a:r>
            <a:r>
              <a:rPr lang="nl-NL" b="1" dirty="0" smtClean="0"/>
              <a:t>Beenbehang weg te laten scheren, korstjes weghalen, paard goed wassen </a:t>
            </a:r>
            <a:endParaRPr lang="nl-NL" dirty="0"/>
          </a:p>
          <a:p>
            <a:r>
              <a:rPr lang="nl-NL" dirty="0"/>
              <a:t>Wat is de prognose</a:t>
            </a:r>
            <a:r>
              <a:rPr lang="nl-NL" dirty="0" smtClean="0"/>
              <a:t>? </a:t>
            </a:r>
            <a:r>
              <a:rPr lang="nl-NL" b="1" dirty="0" smtClean="0"/>
              <a:t>Wondjes goed weghalen, schurftmijten houden van een beschutte omgeving </a:t>
            </a:r>
            <a:endParaRPr lang="nl-NL" dirty="0"/>
          </a:p>
          <a:p>
            <a:r>
              <a:rPr lang="nl-NL" dirty="0"/>
              <a:t>Preventie maatregelen (ontwormen, vaccineren, e.d</a:t>
            </a:r>
            <a:r>
              <a:rPr lang="nl-NL" dirty="0" smtClean="0"/>
              <a:t>.) </a:t>
            </a:r>
            <a:r>
              <a:rPr lang="nl-NL" b="1" dirty="0" smtClean="0"/>
              <a:t>paard goed schoon te houden, eens in de zoveel tijd scheren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123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Hoefbevangen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28604" y="2948860"/>
            <a:ext cx="8915400" cy="3777622"/>
          </a:xfrm>
        </p:spPr>
        <p:txBody>
          <a:bodyPr/>
          <a:lstStyle/>
          <a:p>
            <a:r>
              <a:rPr lang="nl-NL" dirty="0" smtClean="0"/>
              <a:t>Symptomen: </a:t>
            </a:r>
            <a:r>
              <a:rPr lang="nl-NL" b="1" dirty="0" smtClean="0"/>
              <a:t>veel pijn, kreupel lopen, niet meer lopen of willen staan, ringen in de hoefwand bij chronisch </a:t>
            </a:r>
            <a:endParaRPr lang="nl-NL" dirty="0"/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Röntgenfoto, aan de hand van de symptomen </a:t>
            </a:r>
            <a:endParaRPr lang="nl-NL" dirty="0"/>
          </a:p>
          <a:p>
            <a:r>
              <a:rPr lang="nl-NL" dirty="0"/>
              <a:t>Hoe verloopt de behandeling</a:t>
            </a:r>
            <a:r>
              <a:rPr lang="nl-NL" dirty="0" smtClean="0"/>
              <a:t>? </a:t>
            </a:r>
            <a:r>
              <a:rPr lang="nl-NL" b="1" dirty="0" smtClean="0"/>
              <a:t>Dierenarts geeft pijnstillers en ontstekingsremmers. </a:t>
            </a:r>
            <a:endParaRPr lang="nl-NL" dirty="0"/>
          </a:p>
          <a:p>
            <a:r>
              <a:rPr lang="nl-NL" dirty="0"/>
              <a:t>Wat is de prognose? </a:t>
            </a:r>
            <a:r>
              <a:rPr lang="nl-NL" b="1" dirty="0"/>
              <a:t>Als het paard er veel last van houd zal </a:t>
            </a:r>
            <a:r>
              <a:rPr lang="nl-NL" b="1" dirty="0" err="1" smtClean="0"/>
              <a:t>euthenasie</a:t>
            </a:r>
            <a:r>
              <a:rPr lang="nl-NL" b="1" dirty="0" smtClean="0"/>
              <a:t> </a:t>
            </a:r>
            <a:r>
              <a:rPr lang="nl-NL" b="1" dirty="0"/>
              <a:t>het </a:t>
            </a:r>
            <a:r>
              <a:rPr lang="nl-NL" b="1" dirty="0" err="1" smtClean="0"/>
              <a:t>diervriendlijkst</a:t>
            </a:r>
            <a:r>
              <a:rPr lang="nl-NL" b="1" dirty="0" smtClean="0"/>
              <a:t> </a:t>
            </a:r>
            <a:r>
              <a:rPr lang="nl-NL" b="1" dirty="0"/>
              <a:t>zijn. Ook kan het zijn dat het dier er weer bovenop komt (indien het vroeg word gevonden)</a:t>
            </a:r>
          </a:p>
          <a:p>
            <a:r>
              <a:rPr lang="nl-NL" dirty="0"/>
              <a:t>Preventie maatregelen (ontwormen, vaccineren, e.d</a:t>
            </a:r>
            <a:r>
              <a:rPr lang="nl-NL" dirty="0" smtClean="0"/>
              <a:t>.) </a:t>
            </a:r>
            <a:r>
              <a:rPr lang="nl-NL" b="1" dirty="0" smtClean="0"/>
              <a:t>paard in een volle wei laten lopen. Vaker bekappen 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6247" y="-135620"/>
            <a:ext cx="621030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62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Oedeem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0343" y="3296992"/>
            <a:ext cx="6171127" cy="4628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Symptomen: </a:t>
            </a:r>
            <a:r>
              <a:rPr lang="nl-NL" b="1" dirty="0" smtClean="0"/>
              <a:t>zwelling aan buik of onderbenen, turgor heel laat </a:t>
            </a:r>
            <a:endParaRPr lang="nl-NL" b="1" dirty="0"/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Zien aan de bulten </a:t>
            </a:r>
            <a:endParaRPr lang="nl-NL" b="1" dirty="0"/>
          </a:p>
          <a:p>
            <a:r>
              <a:rPr lang="nl-NL" dirty="0"/>
              <a:t>Hoe verloopt de behandeling</a:t>
            </a:r>
            <a:r>
              <a:rPr lang="nl-NL" dirty="0" smtClean="0"/>
              <a:t>? </a:t>
            </a:r>
            <a:r>
              <a:rPr lang="nl-NL" b="1" dirty="0" smtClean="0"/>
              <a:t>Koelen met koud water 2 keer per dag 10 minuten </a:t>
            </a:r>
            <a:endParaRPr lang="nl-NL" b="1" dirty="0"/>
          </a:p>
          <a:p>
            <a:r>
              <a:rPr lang="nl-NL" dirty="0"/>
              <a:t>Wat is de prognose</a:t>
            </a:r>
            <a:r>
              <a:rPr lang="nl-NL" dirty="0" smtClean="0"/>
              <a:t>? </a:t>
            </a:r>
            <a:r>
              <a:rPr lang="nl-NL" b="1" dirty="0" smtClean="0"/>
              <a:t>Haarvaten zullen samentrekken minder vocht vast word gehouden </a:t>
            </a:r>
            <a:endParaRPr lang="nl-NL" b="1" dirty="0"/>
          </a:p>
          <a:p>
            <a:r>
              <a:rPr lang="nl-NL" dirty="0"/>
              <a:t>Preventie maatregelen (ontwormen, vaccineren, e.d</a:t>
            </a:r>
            <a:r>
              <a:rPr lang="nl-NL" dirty="0" smtClean="0"/>
              <a:t>.) </a:t>
            </a:r>
            <a:r>
              <a:rPr lang="nl-NL" b="1" dirty="0" smtClean="0"/>
              <a:t>genoeg beweging </a:t>
            </a:r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84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Maanblindheid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Symptomen: </a:t>
            </a:r>
            <a:r>
              <a:rPr lang="nl-NL" b="1" dirty="0" smtClean="0"/>
              <a:t>smerige ogen, vlekjes rondom het oog, doffe ogen  </a:t>
            </a:r>
            <a:endParaRPr lang="nl-NL" b="1" dirty="0"/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Slecht ziet, en tegen dingen aan loopt, ogen niet mooi glanzend zijn </a:t>
            </a:r>
            <a:endParaRPr lang="nl-NL" dirty="0"/>
          </a:p>
          <a:p>
            <a:r>
              <a:rPr lang="nl-NL" dirty="0"/>
              <a:t>Hoe verloopt de behandeling</a:t>
            </a:r>
            <a:r>
              <a:rPr lang="nl-NL" dirty="0" smtClean="0"/>
              <a:t>? </a:t>
            </a:r>
            <a:r>
              <a:rPr lang="nl-NL" b="1" dirty="0" smtClean="0"/>
              <a:t>Ontsteking remmers, oogdruppels, pijnstillers</a:t>
            </a:r>
            <a:endParaRPr lang="nl-NL" dirty="0"/>
          </a:p>
          <a:p>
            <a:r>
              <a:rPr lang="nl-NL" dirty="0"/>
              <a:t>Wat is de prognose</a:t>
            </a:r>
            <a:r>
              <a:rPr lang="nl-NL" dirty="0" smtClean="0"/>
              <a:t>? </a:t>
            </a:r>
            <a:r>
              <a:rPr lang="nl-NL" b="1" dirty="0" smtClean="0"/>
              <a:t>Door regelmatig ontsteking remmers en oogdruppels te geven worden de ogen steeds beter en verdwijnt het uiteindelijk </a:t>
            </a:r>
            <a:endParaRPr lang="nl-NL" dirty="0"/>
          </a:p>
          <a:p>
            <a:r>
              <a:rPr lang="nl-NL" dirty="0"/>
              <a:t>Preventie maatregelen (ontwormen, vaccineren, e.d</a:t>
            </a:r>
            <a:r>
              <a:rPr lang="nl-NL" dirty="0" smtClean="0"/>
              <a:t>.) </a:t>
            </a:r>
            <a:r>
              <a:rPr lang="nl-NL" b="1" dirty="0" smtClean="0"/>
              <a:t>regelmatig oogdruppels geven 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8004" y="0"/>
            <a:ext cx="3353996" cy="2233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847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189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gezondheid 	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1167" y="90499"/>
            <a:ext cx="5185431" cy="3889073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1777285"/>
            <a:ext cx="8915400" cy="4172754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 smtClean="0"/>
              <a:t>Opgewekte houding </a:t>
            </a:r>
          </a:p>
          <a:p>
            <a:r>
              <a:rPr lang="nl-NL" b="1" dirty="0" smtClean="0"/>
              <a:t>Heldere oogopslag </a:t>
            </a:r>
          </a:p>
          <a:p>
            <a:r>
              <a:rPr lang="nl-NL" b="1" dirty="0" smtClean="0"/>
              <a:t>Schone neus </a:t>
            </a:r>
          </a:p>
          <a:p>
            <a:r>
              <a:rPr lang="nl-NL" b="1" dirty="0" smtClean="0"/>
              <a:t>Vacht mooi glad en glanzend</a:t>
            </a:r>
          </a:p>
          <a:p>
            <a:r>
              <a:rPr lang="nl-NL" b="1" dirty="0" smtClean="0"/>
              <a:t>25 tot 30 jaar oud </a:t>
            </a:r>
          </a:p>
          <a:p>
            <a:endParaRPr lang="nl-NL" b="1" dirty="0"/>
          </a:p>
          <a:p>
            <a:r>
              <a:rPr lang="nl-NL" b="1" dirty="0" smtClean="0"/>
              <a:t>Ademhaling tussen de 10 en 15 keer per minuut </a:t>
            </a:r>
          </a:p>
          <a:p>
            <a:r>
              <a:rPr lang="nl-NL" b="1" dirty="0" smtClean="0"/>
              <a:t>De pols of hartslag tussen de 25 en 45 keer per minuut </a:t>
            </a:r>
          </a:p>
          <a:p>
            <a:r>
              <a:rPr lang="nl-NL" b="1" dirty="0" smtClean="0"/>
              <a:t>Lichaamstemperatuur tussen de 37 en 38 graden </a:t>
            </a:r>
          </a:p>
          <a:p>
            <a:r>
              <a:rPr lang="nl-NL" b="1" dirty="0" smtClean="0"/>
              <a:t>Turgor van de huid </a:t>
            </a:r>
          </a:p>
          <a:p>
            <a:r>
              <a:rPr lang="nl-NL" b="1" dirty="0" smtClean="0"/>
              <a:t>Slijmvliezen moeten roze en vochtig zijn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34882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 besmettelijke infectieziekten, </a:t>
            </a:r>
            <a:r>
              <a:rPr lang="nl-NL" dirty="0" err="1" smtClean="0"/>
              <a:t>infuluenza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Griepvirus </a:t>
            </a:r>
          </a:p>
          <a:p>
            <a:r>
              <a:rPr lang="nl-NL" dirty="0" smtClean="0"/>
              <a:t>Symptomen: </a:t>
            </a:r>
            <a:r>
              <a:rPr lang="nl-NL" b="1" dirty="0" smtClean="0"/>
              <a:t>hoge koorts, net eten, hoesten, sufheid, waterige neusvloeiing </a:t>
            </a:r>
            <a:endParaRPr lang="nl-NL" b="1" dirty="0"/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Waterige neus, en slome uitstraling </a:t>
            </a:r>
            <a:endParaRPr lang="nl-NL" b="1" dirty="0"/>
          </a:p>
          <a:p>
            <a:r>
              <a:rPr lang="nl-NL" dirty="0"/>
              <a:t>Hoe verloopt de behandeling</a:t>
            </a:r>
            <a:r>
              <a:rPr lang="nl-NL" dirty="0" smtClean="0"/>
              <a:t>? </a:t>
            </a:r>
            <a:r>
              <a:rPr lang="nl-NL" b="1" dirty="0" smtClean="0"/>
              <a:t>Koortsremmer en antibiotica, rust in een luchtige omgeving </a:t>
            </a:r>
            <a:endParaRPr lang="nl-NL" b="1" dirty="0"/>
          </a:p>
          <a:p>
            <a:r>
              <a:rPr lang="nl-NL" dirty="0"/>
              <a:t>Wat is de prognose</a:t>
            </a:r>
            <a:r>
              <a:rPr lang="nl-NL" dirty="0" smtClean="0"/>
              <a:t>? </a:t>
            </a:r>
            <a:r>
              <a:rPr lang="nl-NL" b="1" dirty="0" smtClean="0"/>
              <a:t>Langzaam beter </a:t>
            </a:r>
            <a:endParaRPr lang="nl-NL" b="1" dirty="0"/>
          </a:p>
          <a:p>
            <a:r>
              <a:rPr lang="nl-NL" dirty="0"/>
              <a:t>Preventie maatregelen (ontwormen, vaccineren, e.d</a:t>
            </a:r>
            <a:r>
              <a:rPr lang="nl-NL" dirty="0" smtClean="0"/>
              <a:t>.) </a:t>
            </a:r>
            <a:r>
              <a:rPr lang="nl-NL" b="1" dirty="0" smtClean="0"/>
              <a:t>jaarlijks vaccineren </a:t>
            </a:r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913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Droes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1326524"/>
            <a:ext cx="8915400" cy="5325736"/>
          </a:xfrm>
        </p:spPr>
        <p:txBody>
          <a:bodyPr>
            <a:normAutofit/>
          </a:bodyPr>
          <a:lstStyle/>
          <a:p>
            <a:r>
              <a:rPr lang="nl-NL" dirty="0"/>
              <a:t>Symptomen: </a:t>
            </a:r>
            <a:r>
              <a:rPr lang="nl-NL" b="1" dirty="0"/>
              <a:t>de lymfeklieren aan de onderkant van de kaak gaan ontsteken</a:t>
            </a:r>
            <a:r>
              <a:rPr lang="nl-NL" b="1" dirty="0" smtClean="0"/>
              <a:t>. Raken </a:t>
            </a:r>
            <a:r>
              <a:rPr lang="nl-NL" b="1" dirty="0"/>
              <a:t>gezwollen en er ontstaat abcesvorming hierdoor gaat het paard moeilijk slikken</a:t>
            </a:r>
            <a:r>
              <a:rPr lang="nl-NL" b="1" dirty="0" smtClean="0"/>
              <a:t>. Soms </a:t>
            </a:r>
            <a:r>
              <a:rPr lang="nl-NL" b="1" dirty="0"/>
              <a:t>wil hij helemaal niet meer </a:t>
            </a:r>
            <a:r>
              <a:rPr lang="nl-NL" b="1" dirty="0" smtClean="0"/>
              <a:t>eten. Er </a:t>
            </a:r>
            <a:r>
              <a:rPr lang="nl-NL" b="1" dirty="0"/>
              <a:t>loopt taai slijm uit de </a:t>
            </a:r>
            <a:r>
              <a:rPr lang="nl-NL" b="1" dirty="0" smtClean="0"/>
              <a:t>neusgaten. Temperatuur </a:t>
            </a:r>
            <a:r>
              <a:rPr lang="nl-NL" b="1" dirty="0"/>
              <a:t>loopt op tot 41 graden Celsius normaliter tussen de 37,4 en 38 graden </a:t>
            </a:r>
            <a:r>
              <a:rPr lang="nl-NL" b="1" dirty="0" err="1"/>
              <a:t>celsuis</a:t>
            </a:r>
            <a:r>
              <a:rPr lang="nl-NL" b="1" dirty="0" smtClean="0"/>
              <a:t>. Abcessen </a:t>
            </a:r>
            <a:r>
              <a:rPr lang="nl-NL" b="1" dirty="0"/>
              <a:t>gaan openbarsten</a:t>
            </a:r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Aan de hand van de symptomen </a:t>
            </a:r>
            <a:endParaRPr lang="nl-NL" dirty="0"/>
          </a:p>
          <a:p>
            <a:r>
              <a:rPr lang="nl-NL" dirty="0"/>
              <a:t>Hoe verloopt de behandeling? </a:t>
            </a:r>
            <a:r>
              <a:rPr lang="nl-NL" b="1" dirty="0"/>
              <a:t>In het beginstadium </a:t>
            </a:r>
            <a:r>
              <a:rPr lang="nl-NL" b="1" dirty="0" err="1"/>
              <a:t>antibioticaVerder</a:t>
            </a:r>
            <a:r>
              <a:rPr lang="nl-NL" b="1" dirty="0"/>
              <a:t> als het al verder gegroeid is, kun je hier weinig aan </a:t>
            </a:r>
            <a:r>
              <a:rPr lang="nl-NL" b="1" dirty="0" err="1"/>
              <a:t>doenAlleen</a:t>
            </a:r>
            <a:r>
              <a:rPr lang="nl-NL" b="1" dirty="0"/>
              <a:t> de wond goed verzorgen zodra deze opengebarsten is</a:t>
            </a:r>
          </a:p>
          <a:p>
            <a:r>
              <a:rPr lang="nl-NL" dirty="0"/>
              <a:t>Wat is de prognose? </a:t>
            </a:r>
            <a:r>
              <a:rPr lang="nl-NL" b="1" dirty="0"/>
              <a:t>het zal eerst verergeren tot de wond openbarst en vervolgens begint het </a:t>
            </a:r>
            <a:r>
              <a:rPr lang="nl-NL" b="1" dirty="0" err="1"/>
              <a:t>heelproces</a:t>
            </a:r>
            <a:r>
              <a:rPr lang="nl-NL" b="1" dirty="0"/>
              <a:t> weer</a:t>
            </a:r>
          </a:p>
          <a:p>
            <a:r>
              <a:rPr lang="nl-NL" dirty="0"/>
              <a:t>Preventie maatregelen (ontwormen, vaccineren, e.d.) </a:t>
            </a:r>
            <a:r>
              <a:rPr lang="nl-NL" b="1" dirty="0"/>
              <a:t>Je kunt paarden vaccineren maar dit heeft niet altijd </a:t>
            </a:r>
            <a:r>
              <a:rPr lang="nl-NL" b="1" dirty="0" err="1"/>
              <a:t>zinJe</a:t>
            </a:r>
            <a:r>
              <a:rPr lang="nl-NL" b="1" dirty="0"/>
              <a:t> kunt paarden die droes hebben afschermen van andere paarden.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15634" t="36613" r="65880" b="39149"/>
          <a:stretch/>
        </p:blipFill>
        <p:spPr>
          <a:xfrm>
            <a:off x="-1" y="4873843"/>
            <a:ext cx="2691685" cy="1984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949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 erfelijke aandoeningen, Dwerggroei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Symptomen</a:t>
            </a:r>
            <a:r>
              <a:rPr lang="nl-NL" dirty="0" smtClean="0"/>
              <a:t>: </a:t>
            </a:r>
            <a:r>
              <a:rPr lang="nl-NL" b="1" dirty="0" smtClean="0"/>
              <a:t>afwijkende groei, waterhoofd, verkorte onderkaak, vergroeiing in de benen, hangende oren </a:t>
            </a:r>
            <a:endParaRPr lang="nl-NL" b="1" dirty="0"/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Kun je zien</a:t>
            </a:r>
            <a:endParaRPr lang="nl-NL" b="1" dirty="0"/>
          </a:p>
          <a:p>
            <a:r>
              <a:rPr lang="nl-NL" dirty="0"/>
              <a:t>Hoe verloopt de behandeling? </a:t>
            </a:r>
            <a:r>
              <a:rPr lang="nl-NL" b="1" dirty="0" smtClean="0"/>
              <a:t>Zolang het paard kan leven, moeizaam. Kost meer tijd.</a:t>
            </a:r>
            <a:endParaRPr lang="nl-NL" b="1" dirty="0"/>
          </a:p>
          <a:p>
            <a:r>
              <a:rPr lang="nl-NL" dirty="0"/>
              <a:t>Wat is de prognose? </a:t>
            </a:r>
            <a:r>
              <a:rPr lang="nl-NL" b="1" dirty="0" smtClean="0"/>
              <a:t>Ligt aan de variant van de ziekte. Verkorte onderkaak kost vaak meer moeite met het eten en dit redden ze niet altijd.  </a:t>
            </a:r>
            <a:endParaRPr lang="nl-NL" b="1" dirty="0"/>
          </a:p>
          <a:p>
            <a:r>
              <a:rPr lang="nl-NL" dirty="0"/>
              <a:t>Preventie maatregelen (ontwormen, vaccineren, e.d.) </a:t>
            </a:r>
            <a:r>
              <a:rPr lang="nl-NL" b="1" dirty="0" smtClean="0"/>
              <a:t>die zijn er niet 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016" y="4843664"/>
            <a:ext cx="333375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505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Brachygnatia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Symptomen: </a:t>
            </a:r>
            <a:r>
              <a:rPr lang="nl-NL" b="1" dirty="0" smtClean="0"/>
              <a:t>overbeet of onderbeet </a:t>
            </a:r>
            <a:endParaRPr lang="nl-NL" b="1" dirty="0"/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Gekeken naar de tanden of die goed afslijten op elkaar </a:t>
            </a:r>
            <a:endParaRPr lang="nl-NL" dirty="0"/>
          </a:p>
          <a:p>
            <a:r>
              <a:rPr lang="nl-NL" dirty="0"/>
              <a:t>Hoe verloopt de behandeling</a:t>
            </a:r>
            <a:r>
              <a:rPr lang="nl-NL" dirty="0" smtClean="0"/>
              <a:t>? </a:t>
            </a:r>
            <a:r>
              <a:rPr lang="nl-NL" b="1" dirty="0" smtClean="0"/>
              <a:t>Met een beugel of paarden tandarts is het te behandelen als je er op tijd bij bent </a:t>
            </a:r>
            <a:endParaRPr lang="nl-NL" dirty="0"/>
          </a:p>
          <a:p>
            <a:r>
              <a:rPr lang="nl-NL" dirty="0"/>
              <a:t>Wat is de prognose</a:t>
            </a:r>
            <a:r>
              <a:rPr lang="nl-NL" dirty="0" smtClean="0"/>
              <a:t>? </a:t>
            </a:r>
            <a:r>
              <a:rPr lang="nl-NL" b="1" dirty="0" smtClean="0"/>
              <a:t>Na het behandelen moet het paard weer zelf kunnen eten </a:t>
            </a:r>
            <a:endParaRPr lang="nl-NL" dirty="0"/>
          </a:p>
          <a:p>
            <a:r>
              <a:rPr lang="nl-NL" dirty="0"/>
              <a:t>Preventie maatregelen (ontwormen, vaccineren, e.d</a:t>
            </a:r>
            <a:r>
              <a:rPr lang="nl-NL" dirty="0" smtClean="0"/>
              <a:t>.) </a:t>
            </a:r>
            <a:r>
              <a:rPr lang="nl-NL" b="1" dirty="0" smtClean="0"/>
              <a:t>paarden tandarts laten komen </a:t>
            </a:r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308" y="46361"/>
            <a:ext cx="3250338" cy="243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50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veelvoorkomende ziekten, kreupel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006222"/>
          </a:xfrm>
        </p:spPr>
        <p:txBody>
          <a:bodyPr/>
          <a:lstStyle/>
          <a:p>
            <a:r>
              <a:rPr lang="nl-NL" dirty="0" smtClean="0"/>
              <a:t>Symptomen: </a:t>
            </a:r>
            <a:r>
              <a:rPr lang="nl-NL" b="1" dirty="0" smtClean="0"/>
              <a:t>kreupel lopen, been nauwelijks gebruiken, niet normaal bewegen, stijf lopen </a:t>
            </a:r>
            <a:endParaRPr lang="nl-NL" b="1" dirty="0"/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Door het paard te logeren </a:t>
            </a:r>
            <a:endParaRPr lang="nl-NL" b="1" dirty="0"/>
          </a:p>
          <a:p>
            <a:r>
              <a:rPr lang="nl-NL" dirty="0"/>
              <a:t>Hoe verloopt de behandeling</a:t>
            </a:r>
            <a:r>
              <a:rPr lang="nl-NL" dirty="0" smtClean="0"/>
              <a:t>? </a:t>
            </a:r>
            <a:r>
              <a:rPr lang="nl-NL" b="1" dirty="0" smtClean="0"/>
              <a:t>Geen behandeling. Voorzichtig lopen en bewegen met het paard </a:t>
            </a:r>
            <a:endParaRPr lang="nl-NL" b="1" dirty="0"/>
          </a:p>
          <a:p>
            <a:r>
              <a:rPr lang="nl-NL" dirty="0"/>
              <a:t>Wat is de prognose</a:t>
            </a:r>
            <a:r>
              <a:rPr lang="nl-NL" dirty="0" smtClean="0"/>
              <a:t>? </a:t>
            </a:r>
            <a:r>
              <a:rPr lang="nl-NL" b="1" dirty="0" smtClean="0"/>
              <a:t>Langzaam beter als je er mee gaat bewegen </a:t>
            </a:r>
            <a:endParaRPr lang="nl-NL" b="1" dirty="0"/>
          </a:p>
          <a:p>
            <a:r>
              <a:rPr lang="nl-NL" dirty="0"/>
              <a:t>Preventie maatregelen (ontwormen, vaccineren, e.d</a:t>
            </a:r>
            <a:r>
              <a:rPr lang="nl-NL" dirty="0" smtClean="0"/>
              <a:t>.) </a:t>
            </a:r>
            <a:r>
              <a:rPr lang="nl-NL" b="1" dirty="0" smtClean="0"/>
              <a:t>niet voorkomen, goede omgang. Goede hoefverzorging </a:t>
            </a:r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963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zandkoliek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1493949"/>
            <a:ext cx="8915400" cy="4417273"/>
          </a:xfrm>
        </p:spPr>
        <p:txBody>
          <a:bodyPr/>
          <a:lstStyle/>
          <a:p>
            <a:r>
              <a:rPr lang="nl-NL" dirty="0" smtClean="0"/>
              <a:t>Symptomen: </a:t>
            </a:r>
            <a:r>
              <a:rPr lang="nl-NL" b="1" dirty="0" smtClean="0"/>
              <a:t>duidelijk pijn, onrustig, rolt, kijkt en schopt naar buik, transpireert, eet niet meer, diarree, gewichtsverlies </a:t>
            </a:r>
            <a:endParaRPr lang="nl-NL" dirty="0"/>
          </a:p>
          <a:p>
            <a:r>
              <a:rPr lang="nl-NL" dirty="0"/>
              <a:t>Hoe wordt de diagnose gesteld</a:t>
            </a:r>
            <a:r>
              <a:rPr lang="nl-NL" dirty="0" smtClean="0"/>
              <a:t>? </a:t>
            </a:r>
            <a:r>
              <a:rPr lang="nl-NL" b="1" dirty="0" smtClean="0"/>
              <a:t>Moeilijk, hebben vaak meer dan 1 van de symptomen</a:t>
            </a:r>
            <a:endParaRPr lang="nl-NL" dirty="0" smtClean="0"/>
          </a:p>
          <a:p>
            <a:r>
              <a:rPr lang="nl-NL" dirty="0" smtClean="0"/>
              <a:t>Hoe verloopt de behandeling? </a:t>
            </a:r>
            <a:r>
              <a:rPr lang="nl-NL" b="1" dirty="0" smtClean="0"/>
              <a:t>Acute, direct de dierenarts bellen. Dient paraffine olie en </a:t>
            </a:r>
            <a:r>
              <a:rPr lang="nl-NL" b="1" dirty="0" err="1" smtClean="0"/>
              <a:t>psyllium</a:t>
            </a:r>
            <a:r>
              <a:rPr lang="nl-NL" b="1" dirty="0" smtClean="0"/>
              <a:t> toe. Soms een operatie </a:t>
            </a:r>
            <a:endParaRPr lang="nl-NL" dirty="0" smtClean="0"/>
          </a:p>
          <a:p>
            <a:r>
              <a:rPr lang="nl-NL" dirty="0" smtClean="0"/>
              <a:t>Wat </a:t>
            </a:r>
            <a:r>
              <a:rPr lang="nl-NL" dirty="0"/>
              <a:t>is de prognose? </a:t>
            </a:r>
            <a:r>
              <a:rPr lang="nl-NL" b="1" dirty="0"/>
              <a:t>Als paraffine olie toegediend samen met </a:t>
            </a:r>
            <a:r>
              <a:rPr lang="nl-NL" b="1" dirty="0" err="1"/>
              <a:t>psyllium</a:t>
            </a:r>
            <a:r>
              <a:rPr lang="nl-NL" b="1" dirty="0"/>
              <a:t> komt er stevige soort brij als poep uit samen met het zand</a:t>
            </a:r>
          </a:p>
          <a:p>
            <a:r>
              <a:rPr lang="nl-NL" dirty="0" smtClean="0"/>
              <a:t>Preventie </a:t>
            </a:r>
            <a:r>
              <a:rPr lang="nl-NL" dirty="0"/>
              <a:t>maatregelen (ontwormen, vaccineren, e.d</a:t>
            </a:r>
            <a:r>
              <a:rPr lang="nl-NL" dirty="0" smtClean="0"/>
              <a:t>.) </a:t>
            </a:r>
            <a:r>
              <a:rPr lang="nl-NL" b="1" dirty="0" smtClean="0"/>
              <a:t>1 zorgen dat het paard geen zand binnen krijgt, 2 regelmatig zand uit de darmen spoelen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436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2757" y="1905000"/>
            <a:ext cx="10001856" cy="382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1137</TotalTime>
  <Words>953</Words>
  <Application>Microsoft Office PowerPoint</Application>
  <PresentationFormat>Breedbeeld</PresentationFormat>
  <Paragraphs>76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Sliert</vt:lpstr>
      <vt:lpstr>Gezondheid paard </vt:lpstr>
      <vt:lpstr>De gezondheid  </vt:lpstr>
      <vt:lpstr>2 besmettelijke infectieziekten, infuluenza </vt:lpstr>
      <vt:lpstr>Droes </vt:lpstr>
      <vt:lpstr>2 erfelijke aandoeningen, Dwerggroei </vt:lpstr>
      <vt:lpstr>Brachygnatia </vt:lpstr>
      <vt:lpstr>3 veelvoorkomende ziekten, kreupel  </vt:lpstr>
      <vt:lpstr>zandkoliek </vt:lpstr>
      <vt:lpstr>PowerPoint-presentatie</vt:lpstr>
      <vt:lpstr>Schurft </vt:lpstr>
      <vt:lpstr>Hoefbevangen </vt:lpstr>
      <vt:lpstr>Oedeem </vt:lpstr>
      <vt:lpstr>Maanblindheid </vt:lpstr>
      <vt:lpstr>Vragen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Gezondheid paard</dc:title>
  <dc:creator>Erna Berendsen</dc:creator>
  <cp:lastModifiedBy>Weijden, Yorike van der</cp:lastModifiedBy>
  <cp:revision>11</cp:revision>
  <dcterms:created xsi:type="dcterms:W3CDTF">2017-12-12T12:42:37Z</dcterms:created>
  <dcterms:modified xsi:type="dcterms:W3CDTF">2017-12-13T08:07:14Z</dcterms:modified>
</cp:coreProperties>
</file>