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97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5370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3075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75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758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60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811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054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8424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016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345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4484A-AE78-4B0E-8281-11E22E1436AF}" type="datetimeFigureOut">
              <a:rPr lang="nl-NL" smtClean="0"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9D346-8CDA-4DF1-A156-CAC2CE21AA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555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Overige zoogdieren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Week 2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4000500"/>
            <a:ext cx="9525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03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Wat gaan we vandaag doen?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Laatste presentatie</a:t>
            </a:r>
          </a:p>
          <a:p>
            <a:r>
              <a:rPr lang="nl-NL" dirty="0" smtClean="0"/>
              <a:t>Rassenkennis oefenen</a:t>
            </a:r>
          </a:p>
          <a:p>
            <a:r>
              <a:rPr lang="nl-NL" dirty="0" err="1" smtClean="0"/>
              <a:t>Kahoot</a:t>
            </a:r>
            <a:endParaRPr lang="nl-NL" dirty="0" smtClean="0"/>
          </a:p>
          <a:p>
            <a:r>
              <a:rPr lang="nl-NL" dirty="0" smtClean="0"/>
              <a:t>Introductie opdracht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Gedrag en Welzijn bij overige Zoogdieren</a:t>
            </a:r>
          </a:p>
          <a:p>
            <a:r>
              <a:rPr lang="nl-NL" dirty="0" smtClean="0"/>
              <a:t>Morgen: werken aan de opdracht</a:t>
            </a:r>
          </a:p>
          <a:p>
            <a:pPr marL="457200" lvl="1" indent="0">
              <a:buNone/>
            </a:pPr>
            <a:endParaRPr lang="nl-NL" dirty="0" smtClean="0"/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40118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Gedrag en Welzijn overige zoogdieren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u="sng" dirty="0" smtClean="0"/>
              <a:t>Breng voor de diergroepen in kaart: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Gedragskenmerken van de </a:t>
            </a:r>
            <a:r>
              <a:rPr lang="nl-NL" dirty="0" smtClean="0"/>
              <a:t>diergroep</a:t>
            </a:r>
            <a:r>
              <a:rPr lang="nl-NL" dirty="0" smtClean="0"/>
              <a:t>, vertel iets over: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Lichaamstaal (indien mogelijk)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Sociaal gedrag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Foerageer gedrag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Dagritme (slapen en activiteit)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Voortplantingsgedrag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Territoriumgedrag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Afwijkend gedrag (indien bekend)</a:t>
            </a:r>
          </a:p>
          <a:p>
            <a:pPr marL="1428750" lvl="2" indent="-514350">
              <a:buFont typeface="+mj-lt"/>
              <a:buAutoNum type="arabicPeriod"/>
            </a:pPr>
            <a:r>
              <a:rPr lang="nl-NL" dirty="0" smtClean="0"/>
              <a:t>Ambivalent gedrag</a:t>
            </a:r>
          </a:p>
          <a:p>
            <a:pPr marL="1428750" lvl="2" indent="-514350">
              <a:buFont typeface="+mj-lt"/>
              <a:buAutoNum type="arabicPeriod"/>
            </a:pPr>
            <a:r>
              <a:rPr lang="nl-NL" dirty="0" smtClean="0"/>
              <a:t>Oversprong gedrag</a:t>
            </a:r>
          </a:p>
          <a:p>
            <a:pPr marL="1428750" lvl="2" indent="-514350">
              <a:buFont typeface="+mj-lt"/>
              <a:buAutoNum type="arabicPeriod"/>
            </a:pPr>
            <a:r>
              <a:rPr lang="nl-NL" dirty="0" err="1" smtClean="0"/>
              <a:t>Omgericht</a:t>
            </a:r>
            <a:r>
              <a:rPr lang="nl-NL" dirty="0" smtClean="0"/>
              <a:t> gedrag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Gedragsparameters voor het meten van welzijn bij die diergroep (dus hoe meet je hun welzijn?)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Meest voorkomende welzijnsproblemen binnen deze diergroep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Presenteer dit volgende week aan de klas</a:t>
            </a:r>
          </a:p>
        </p:txBody>
      </p:sp>
    </p:spTree>
    <p:extLst>
      <p:ext uri="{BB962C8B-B14F-4D97-AF65-F5344CB8AC3E}">
        <p14:creationId xmlns:p14="http://schemas.microsoft.com/office/powerpoint/2010/main" val="3179159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Diergroepen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Konijnen</a:t>
            </a:r>
          </a:p>
          <a:p>
            <a:r>
              <a:rPr lang="nl-NL" dirty="0" smtClean="0"/>
              <a:t>Paarden en ezels</a:t>
            </a:r>
          </a:p>
          <a:p>
            <a:r>
              <a:rPr lang="nl-NL" dirty="0" smtClean="0"/>
              <a:t>Varkens en koeien</a:t>
            </a:r>
          </a:p>
          <a:p>
            <a:r>
              <a:rPr lang="nl-NL" dirty="0" smtClean="0"/>
              <a:t>Cavia’s en overige kleine knagers</a:t>
            </a:r>
          </a:p>
          <a:p>
            <a:r>
              <a:rPr lang="nl-NL" dirty="0" smtClean="0"/>
              <a:t>Schapen en geiten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917662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126</Words>
  <Application>Microsoft Office PowerPoint</Application>
  <PresentationFormat>Breedbeeld</PresentationFormat>
  <Paragraphs>30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Kantoorthema</vt:lpstr>
      <vt:lpstr>Overige zoogdieren</vt:lpstr>
      <vt:lpstr>Wat gaan we vandaag doen?</vt:lpstr>
      <vt:lpstr>Gedrag en Welzijn overige zoogdieren</vt:lpstr>
      <vt:lpstr>Diergroepen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Overige zoogdieren</dc:title>
  <dc:creator>Weijden, Yorike van der</dc:creator>
  <cp:lastModifiedBy>Weijden, Yorike van der</cp:lastModifiedBy>
  <cp:revision>5</cp:revision>
  <dcterms:created xsi:type="dcterms:W3CDTF">2017-11-06T13:55:13Z</dcterms:created>
  <dcterms:modified xsi:type="dcterms:W3CDTF">2017-11-07T11:43:04Z</dcterms:modified>
</cp:coreProperties>
</file>