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79" r:id="rId2"/>
    <p:sldId id="280" r:id="rId3"/>
    <p:sldId id="281" r:id="rId4"/>
    <p:sldId id="282" r:id="rId5"/>
    <p:sldId id="283" r:id="rId6"/>
    <p:sldId id="284" r:id="rId7"/>
    <p:sldId id="285" r:id="rId8"/>
    <p:sldId id="286" r:id="rId9"/>
    <p:sldId id="289" r:id="rId10"/>
    <p:sldId id="288" r:id="rId11"/>
    <p:sldId id="287" r:id="rId12"/>
    <p:sldId id="290" r:id="rId13"/>
    <p:sldId id="291" r:id="rId14"/>
    <p:sldId id="297" r:id="rId15"/>
    <p:sldId id="292" r:id="rId16"/>
    <p:sldId id="293" r:id="rId17"/>
    <p:sldId id="294" r:id="rId18"/>
    <p:sldId id="295" r:id="rId19"/>
    <p:sldId id="296" r:id="rId20"/>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79" autoAdjust="0"/>
    <p:restoredTop sz="94660"/>
  </p:normalViewPr>
  <p:slideViewPr>
    <p:cSldViewPr snapToGrid="0">
      <p:cViewPr varScale="1">
        <p:scale>
          <a:sx n="73" d="100"/>
          <a:sy n="73" d="100"/>
        </p:scale>
        <p:origin x="63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CF7C75-620F-43AB-A49E-D98E5FE50D2F}" type="doc">
      <dgm:prSet loTypeId="urn:microsoft.com/office/officeart/2005/8/layout/venn1" loCatId="relationship" qsTypeId="urn:microsoft.com/office/officeart/2005/8/quickstyle/simple1" qsCatId="simple" csTypeId="urn:microsoft.com/office/officeart/2005/8/colors/accent1_2" csCatId="accent1" phldr="1"/>
      <dgm:spPr/>
    </dgm:pt>
    <dgm:pt modelId="{C60F1A80-2F06-4507-A0A8-E59EE8410A73}">
      <dgm:prSet phldrT="[Tekst]"/>
      <dgm:spPr/>
      <dgm:t>
        <a:bodyPr/>
        <a:lstStyle/>
        <a:p>
          <a:r>
            <a:rPr lang="nl-NL" dirty="0" smtClean="0"/>
            <a:t>Sociaal</a:t>
          </a:r>
          <a:endParaRPr lang="nl-NL" dirty="0"/>
        </a:p>
      </dgm:t>
    </dgm:pt>
    <dgm:pt modelId="{DD6366CE-31C9-441C-B3D0-8C6FA1396D2C}" type="parTrans" cxnId="{63D302BB-749D-426D-A68E-F7C8B803FC5E}">
      <dgm:prSet/>
      <dgm:spPr/>
      <dgm:t>
        <a:bodyPr/>
        <a:lstStyle/>
        <a:p>
          <a:endParaRPr lang="nl-NL"/>
        </a:p>
      </dgm:t>
    </dgm:pt>
    <dgm:pt modelId="{1DBCB766-EC44-4B6F-BE01-841F43763259}" type="sibTrans" cxnId="{63D302BB-749D-426D-A68E-F7C8B803FC5E}">
      <dgm:prSet/>
      <dgm:spPr/>
      <dgm:t>
        <a:bodyPr/>
        <a:lstStyle/>
        <a:p>
          <a:endParaRPr lang="nl-NL"/>
        </a:p>
      </dgm:t>
    </dgm:pt>
    <dgm:pt modelId="{21AB69E3-63F2-42C6-A02D-124B42757D93}">
      <dgm:prSet phldrT="[Tekst]"/>
      <dgm:spPr/>
      <dgm:t>
        <a:bodyPr/>
        <a:lstStyle/>
        <a:p>
          <a:r>
            <a:rPr lang="nl-NL" dirty="0" smtClean="0"/>
            <a:t>Juridisch</a:t>
          </a:r>
          <a:endParaRPr lang="nl-NL" dirty="0"/>
        </a:p>
      </dgm:t>
    </dgm:pt>
    <dgm:pt modelId="{2C65DE9F-3664-4F5C-861B-E523A044035D}" type="parTrans" cxnId="{5B635F27-EFFC-4825-B73B-32A438798B54}">
      <dgm:prSet/>
      <dgm:spPr/>
      <dgm:t>
        <a:bodyPr/>
        <a:lstStyle/>
        <a:p>
          <a:endParaRPr lang="nl-NL"/>
        </a:p>
      </dgm:t>
    </dgm:pt>
    <dgm:pt modelId="{D6D0275F-B30D-4E86-947E-6D5FADF484AB}" type="sibTrans" cxnId="{5B635F27-EFFC-4825-B73B-32A438798B54}">
      <dgm:prSet/>
      <dgm:spPr/>
      <dgm:t>
        <a:bodyPr/>
        <a:lstStyle/>
        <a:p>
          <a:endParaRPr lang="nl-NL"/>
        </a:p>
      </dgm:t>
    </dgm:pt>
    <dgm:pt modelId="{873D47EE-634D-4F74-AFC1-E7A2EB662F0F}">
      <dgm:prSet phldrT="[Tekst]"/>
      <dgm:spPr/>
      <dgm:t>
        <a:bodyPr/>
        <a:lstStyle/>
        <a:p>
          <a:r>
            <a:rPr lang="nl-NL" dirty="0" smtClean="0"/>
            <a:t>Economisch</a:t>
          </a:r>
          <a:endParaRPr lang="nl-NL" dirty="0"/>
        </a:p>
      </dgm:t>
    </dgm:pt>
    <dgm:pt modelId="{9147E338-755F-4AB0-BDA8-9ADD9274EA84}" type="parTrans" cxnId="{5CAB80CF-828E-405D-AD0A-1EF945D74765}">
      <dgm:prSet/>
      <dgm:spPr/>
      <dgm:t>
        <a:bodyPr/>
        <a:lstStyle/>
        <a:p>
          <a:endParaRPr lang="nl-NL"/>
        </a:p>
      </dgm:t>
    </dgm:pt>
    <dgm:pt modelId="{BEAFE52E-4FB6-4F83-A04C-3E944E289252}" type="sibTrans" cxnId="{5CAB80CF-828E-405D-AD0A-1EF945D74765}">
      <dgm:prSet/>
      <dgm:spPr/>
      <dgm:t>
        <a:bodyPr/>
        <a:lstStyle/>
        <a:p>
          <a:endParaRPr lang="nl-NL"/>
        </a:p>
      </dgm:t>
    </dgm:pt>
    <dgm:pt modelId="{48A5BE23-2F53-422D-A29B-2E587A2B6872}" type="pres">
      <dgm:prSet presAssocID="{EACF7C75-620F-43AB-A49E-D98E5FE50D2F}" presName="compositeShape" presStyleCnt="0">
        <dgm:presLayoutVars>
          <dgm:chMax val="7"/>
          <dgm:dir/>
          <dgm:resizeHandles val="exact"/>
        </dgm:presLayoutVars>
      </dgm:prSet>
      <dgm:spPr/>
    </dgm:pt>
    <dgm:pt modelId="{52DD484F-C5CE-497C-97FB-5B468AFACE49}" type="pres">
      <dgm:prSet presAssocID="{C60F1A80-2F06-4507-A0A8-E59EE8410A73}" presName="circ1" presStyleLbl="vennNode1" presStyleIdx="0" presStyleCnt="3"/>
      <dgm:spPr/>
    </dgm:pt>
    <dgm:pt modelId="{41A12250-DB14-4020-B5BB-32A9543B234B}" type="pres">
      <dgm:prSet presAssocID="{C60F1A80-2F06-4507-A0A8-E59EE8410A73}" presName="circ1Tx" presStyleLbl="revTx" presStyleIdx="0" presStyleCnt="0">
        <dgm:presLayoutVars>
          <dgm:chMax val="0"/>
          <dgm:chPref val="0"/>
          <dgm:bulletEnabled val="1"/>
        </dgm:presLayoutVars>
      </dgm:prSet>
      <dgm:spPr/>
    </dgm:pt>
    <dgm:pt modelId="{79030FB7-01EB-4EAA-B853-0F8CCA049512}" type="pres">
      <dgm:prSet presAssocID="{21AB69E3-63F2-42C6-A02D-124B42757D93}" presName="circ2" presStyleLbl="vennNode1" presStyleIdx="1" presStyleCnt="3"/>
      <dgm:spPr/>
    </dgm:pt>
    <dgm:pt modelId="{3D48AB2F-A280-4226-A500-473CC801E58A}" type="pres">
      <dgm:prSet presAssocID="{21AB69E3-63F2-42C6-A02D-124B42757D93}" presName="circ2Tx" presStyleLbl="revTx" presStyleIdx="0" presStyleCnt="0">
        <dgm:presLayoutVars>
          <dgm:chMax val="0"/>
          <dgm:chPref val="0"/>
          <dgm:bulletEnabled val="1"/>
        </dgm:presLayoutVars>
      </dgm:prSet>
      <dgm:spPr/>
    </dgm:pt>
    <dgm:pt modelId="{D8ABC371-F11C-4659-8A51-78254EB6F539}" type="pres">
      <dgm:prSet presAssocID="{873D47EE-634D-4F74-AFC1-E7A2EB662F0F}" presName="circ3" presStyleLbl="vennNode1" presStyleIdx="2" presStyleCnt="3"/>
      <dgm:spPr/>
    </dgm:pt>
    <dgm:pt modelId="{E17966A7-2337-4F55-A37B-F015AE1DC0DD}" type="pres">
      <dgm:prSet presAssocID="{873D47EE-634D-4F74-AFC1-E7A2EB662F0F}" presName="circ3Tx" presStyleLbl="revTx" presStyleIdx="0" presStyleCnt="0">
        <dgm:presLayoutVars>
          <dgm:chMax val="0"/>
          <dgm:chPref val="0"/>
          <dgm:bulletEnabled val="1"/>
        </dgm:presLayoutVars>
      </dgm:prSet>
      <dgm:spPr/>
    </dgm:pt>
  </dgm:ptLst>
  <dgm:cxnLst>
    <dgm:cxn modelId="{5B635F27-EFFC-4825-B73B-32A438798B54}" srcId="{EACF7C75-620F-43AB-A49E-D98E5FE50D2F}" destId="{21AB69E3-63F2-42C6-A02D-124B42757D93}" srcOrd="1" destOrd="0" parTransId="{2C65DE9F-3664-4F5C-861B-E523A044035D}" sibTransId="{D6D0275F-B30D-4E86-947E-6D5FADF484AB}"/>
    <dgm:cxn modelId="{0858D04E-8E8C-44CD-9D31-D6D5E1A435A8}" type="presOf" srcId="{21AB69E3-63F2-42C6-A02D-124B42757D93}" destId="{3D48AB2F-A280-4226-A500-473CC801E58A}" srcOrd="1" destOrd="0" presId="urn:microsoft.com/office/officeart/2005/8/layout/venn1"/>
    <dgm:cxn modelId="{63D302BB-749D-426D-A68E-F7C8B803FC5E}" srcId="{EACF7C75-620F-43AB-A49E-D98E5FE50D2F}" destId="{C60F1A80-2F06-4507-A0A8-E59EE8410A73}" srcOrd="0" destOrd="0" parTransId="{DD6366CE-31C9-441C-B3D0-8C6FA1396D2C}" sibTransId="{1DBCB766-EC44-4B6F-BE01-841F43763259}"/>
    <dgm:cxn modelId="{7EDE04C7-2754-49B8-9E03-2A3DB05FD326}" type="presOf" srcId="{C60F1A80-2F06-4507-A0A8-E59EE8410A73}" destId="{52DD484F-C5CE-497C-97FB-5B468AFACE49}" srcOrd="0" destOrd="0" presId="urn:microsoft.com/office/officeart/2005/8/layout/venn1"/>
    <dgm:cxn modelId="{7CE7150C-3AA1-47C4-BE18-F04EC36BCCAB}" type="presOf" srcId="{873D47EE-634D-4F74-AFC1-E7A2EB662F0F}" destId="{D8ABC371-F11C-4659-8A51-78254EB6F539}" srcOrd="0" destOrd="0" presId="urn:microsoft.com/office/officeart/2005/8/layout/venn1"/>
    <dgm:cxn modelId="{959589AD-DA00-489E-B459-A2353199CBF1}" type="presOf" srcId="{C60F1A80-2F06-4507-A0A8-E59EE8410A73}" destId="{41A12250-DB14-4020-B5BB-32A9543B234B}" srcOrd="1" destOrd="0" presId="urn:microsoft.com/office/officeart/2005/8/layout/venn1"/>
    <dgm:cxn modelId="{DACF93EF-A016-47BF-A596-0A5D1A89CF2F}" type="presOf" srcId="{873D47EE-634D-4F74-AFC1-E7A2EB662F0F}" destId="{E17966A7-2337-4F55-A37B-F015AE1DC0DD}" srcOrd="1" destOrd="0" presId="urn:microsoft.com/office/officeart/2005/8/layout/venn1"/>
    <dgm:cxn modelId="{436D8A7F-612B-4841-93D6-06EBC57FD501}" type="presOf" srcId="{21AB69E3-63F2-42C6-A02D-124B42757D93}" destId="{79030FB7-01EB-4EAA-B853-0F8CCA049512}" srcOrd="0" destOrd="0" presId="urn:microsoft.com/office/officeart/2005/8/layout/venn1"/>
    <dgm:cxn modelId="{8121D8C1-EB2A-4191-9F30-978533C0D98F}" type="presOf" srcId="{EACF7C75-620F-43AB-A49E-D98E5FE50D2F}" destId="{48A5BE23-2F53-422D-A29B-2E587A2B6872}" srcOrd="0" destOrd="0" presId="urn:microsoft.com/office/officeart/2005/8/layout/venn1"/>
    <dgm:cxn modelId="{5CAB80CF-828E-405D-AD0A-1EF945D74765}" srcId="{EACF7C75-620F-43AB-A49E-D98E5FE50D2F}" destId="{873D47EE-634D-4F74-AFC1-E7A2EB662F0F}" srcOrd="2" destOrd="0" parTransId="{9147E338-755F-4AB0-BDA8-9ADD9274EA84}" sibTransId="{BEAFE52E-4FB6-4F83-A04C-3E944E289252}"/>
    <dgm:cxn modelId="{2F8B536C-75C3-4EE4-AD89-5274EB88244B}" type="presParOf" srcId="{48A5BE23-2F53-422D-A29B-2E587A2B6872}" destId="{52DD484F-C5CE-497C-97FB-5B468AFACE49}" srcOrd="0" destOrd="0" presId="urn:microsoft.com/office/officeart/2005/8/layout/venn1"/>
    <dgm:cxn modelId="{CE71AC49-617C-4AF0-9736-B9F5A5CCEC6F}" type="presParOf" srcId="{48A5BE23-2F53-422D-A29B-2E587A2B6872}" destId="{41A12250-DB14-4020-B5BB-32A9543B234B}" srcOrd="1" destOrd="0" presId="urn:microsoft.com/office/officeart/2005/8/layout/venn1"/>
    <dgm:cxn modelId="{55418C33-149E-4EC8-B532-3F393F9E286C}" type="presParOf" srcId="{48A5BE23-2F53-422D-A29B-2E587A2B6872}" destId="{79030FB7-01EB-4EAA-B853-0F8CCA049512}" srcOrd="2" destOrd="0" presId="urn:microsoft.com/office/officeart/2005/8/layout/venn1"/>
    <dgm:cxn modelId="{BFECDFF0-2706-4F27-9F18-05D27331EFFF}" type="presParOf" srcId="{48A5BE23-2F53-422D-A29B-2E587A2B6872}" destId="{3D48AB2F-A280-4226-A500-473CC801E58A}" srcOrd="3" destOrd="0" presId="urn:microsoft.com/office/officeart/2005/8/layout/venn1"/>
    <dgm:cxn modelId="{A112EF8A-6136-45DE-BA30-D1FA5951CE4E}" type="presParOf" srcId="{48A5BE23-2F53-422D-A29B-2E587A2B6872}" destId="{D8ABC371-F11C-4659-8A51-78254EB6F539}" srcOrd="4" destOrd="0" presId="urn:microsoft.com/office/officeart/2005/8/layout/venn1"/>
    <dgm:cxn modelId="{2AB0E4C7-3AE6-456B-939B-1B008E05C246}" type="presParOf" srcId="{48A5BE23-2F53-422D-A29B-2E587A2B6872}" destId="{E17966A7-2337-4F55-A37B-F015AE1DC0DD}" srcOrd="5"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DD484F-C5CE-497C-97FB-5B468AFACE49}">
      <dsp:nvSpPr>
        <dsp:cNvPr id="0" name=""/>
        <dsp:cNvSpPr/>
      </dsp:nvSpPr>
      <dsp:spPr>
        <a:xfrm>
          <a:off x="984956" y="125767"/>
          <a:ext cx="2602086" cy="2602086"/>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r>
            <a:rPr lang="nl-NL" sz="2500" kern="1200" dirty="0" smtClean="0"/>
            <a:t>Sociaal</a:t>
          </a:r>
          <a:endParaRPr lang="nl-NL" sz="2500" kern="1200" dirty="0"/>
        </a:p>
      </dsp:txBody>
      <dsp:txXfrm>
        <a:off x="1331901" y="581132"/>
        <a:ext cx="1908196" cy="1170938"/>
      </dsp:txXfrm>
    </dsp:sp>
    <dsp:sp modelId="{79030FB7-01EB-4EAA-B853-0F8CCA049512}">
      <dsp:nvSpPr>
        <dsp:cNvPr id="0" name=""/>
        <dsp:cNvSpPr/>
      </dsp:nvSpPr>
      <dsp:spPr>
        <a:xfrm>
          <a:off x="1923876" y="1752071"/>
          <a:ext cx="2602086" cy="2602086"/>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r>
            <a:rPr lang="nl-NL" sz="2500" kern="1200" dirty="0" smtClean="0"/>
            <a:t>Juridisch</a:t>
          </a:r>
          <a:endParaRPr lang="nl-NL" sz="2500" kern="1200" dirty="0"/>
        </a:p>
      </dsp:txBody>
      <dsp:txXfrm>
        <a:off x="2719681" y="2424276"/>
        <a:ext cx="1561251" cy="1431147"/>
      </dsp:txXfrm>
    </dsp:sp>
    <dsp:sp modelId="{D8ABC371-F11C-4659-8A51-78254EB6F539}">
      <dsp:nvSpPr>
        <dsp:cNvPr id="0" name=""/>
        <dsp:cNvSpPr/>
      </dsp:nvSpPr>
      <dsp:spPr>
        <a:xfrm>
          <a:off x="46037" y="1752071"/>
          <a:ext cx="2602086" cy="2602086"/>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r>
            <a:rPr lang="nl-NL" sz="2500" kern="1200" dirty="0" smtClean="0"/>
            <a:t>Economisch</a:t>
          </a:r>
          <a:endParaRPr lang="nl-NL" sz="2500" kern="1200" dirty="0"/>
        </a:p>
      </dsp:txBody>
      <dsp:txXfrm>
        <a:off x="291067" y="2424276"/>
        <a:ext cx="1561251" cy="1431147"/>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F74406-BE5A-4C2C-AFDD-52F670F368B9}" type="datetimeFigureOut">
              <a:rPr lang="nl-NL" smtClean="0"/>
              <a:t>5-12-2017</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303FB6-33B3-4A03-AEB8-CD78D8A900F4}" type="slidenum">
              <a:rPr lang="nl-NL" smtClean="0"/>
              <a:t>‹nr.›</a:t>
            </a:fld>
            <a:endParaRPr lang="nl-NL"/>
          </a:p>
        </p:txBody>
      </p:sp>
    </p:spTree>
    <p:extLst>
      <p:ext uri="{BB962C8B-B14F-4D97-AF65-F5344CB8AC3E}">
        <p14:creationId xmlns:p14="http://schemas.microsoft.com/office/powerpoint/2010/main" val="36922633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a:xfrm>
            <a:off x="609600" y="755780"/>
            <a:ext cx="6858000" cy="3200400"/>
          </a:xfrm>
        </p:spPr>
        <p:txBody>
          <a:bodyPr rtlCol="0" anchor="b">
            <a:normAutofit/>
          </a:bodyPr>
          <a:lstStyle>
            <a:lvl1pPr algn="l">
              <a:lnSpc>
                <a:spcPct val="75000"/>
              </a:lnSpc>
              <a:defRPr sz="8000">
                <a:solidFill>
                  <a:schemeClr val="bg1"/>
                </a:solidFill>
              </a:defRPr>
            </a:lvl1pPr>
          </a:lstStyle>
          <a:p>
            <a:pPr rtl="0"/>
            <a:r>
              <a:rPr lang="nl-NL" noProof="0" smtClean="0"/>
              <a:t>Klik om de stijl te bewerken</a:t>
            </a:r>
            <a:endParaRPr lang="nl" noProof="0" dirty="0"/>
          </a:p>
        </p:txBody>
      </p:sp>
      <p:sp>
        <p:nvSpPr>
          <p:cNvPr id="3" name="Subtitel 2"/>
          <p:cNvSpPr>
            <a:spLocks noGrp="1"/>
          </p:cNvSpPr>
          <p:nvPr>
            <p:ph type="subTitle" idx="1"/>
          </p:nvPr>
        </p:nvSpPr>
        <p:spPr>
          <a:xfrm>
            <a:off x="609600" y="3956180"/>
            <a:ext cx="6858000" cy="1097280"/>
          </a:xfrm>
        </p:spPr>
        <p:txBody>
          <a:bodyPr rtlCol="0">
            <a:normAutofit/>
          </a:bodyPr>
          <a:lstStyle>
            <a:lvl1pPr marL="0" indent="0" algn="l">
              <a:spcBef>
                <a:spcPts val="0"/>
              </a:spcBef>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nl-NL" noProof="0" smtClean="0"/>
              <a:t>Klik om de ondertitelstijl van het model te bewerken</a:t>
            </a:r>
            <a:endParaRPr lang="nl" noProof="0" dirty="0"/>
          </a:p>
        </p:txBody>
      </p:sp>
      <p:sp>
        <p:nvSpPr>
          <p:cNvPr id="4" name="Tijdelijke aanduiding voor datum 3"/>
          <p:cNvSpPr>
            <a:spLocks noGrp="1"/>
          </p:cNvSpPr>
          <p:nvPr>
            <p:ph type="dt" sz="half" idx="10"/>
          </p:nvPr>
        </p:nvSpPr>
        <p:spPr/>
        <p:txBody>
          <a:bodyPr rtlCol="0"/>
          <a:lstStyle/>
          <a:p>
            <a:pPr rtl="0"/>
            <a:fld id="{27C9D3C2-2F2F-4D24-8D2B-45FFA0D6A06D}" type="datetime1">
              <a:rPr lang="nl" noProof="0" smtClean="0"/>
              <a:t>5-12-2017</a:t>
            </a:fld>
            <a:endParaRPr lang="nl" noProof="0" dirty="0"/>
          </a:p>
        </p:txBody>
      </p:sp>
      <p:sp>
        <p:nvSpPr>
          <p:cNvPr id="5" name="Tijdelijke aanduiding voor voettekst 4"/>
          <p:cNvSpPr>
            <a:spLocks noGrp="1"/>
          </p:cNvSpPr>
          <p:nvPr>
            <p:ph type="ftr" sz="quarter" idx="11"/>
          </p:nvPr>
        </p:nvSpPr>
        <p:spPr/>
        <p:txBody>
          <a:bodyPr rtlCol="0"/>
          <a:lstStyle/>
          <a:p>
            <a:pPr rtl="0"/>
            <a:r>
              <a:rPr lang="nl" noProof="0" dirty="0"/>
              <a:t>Een voettekst toevoegen</a:t>
            </a:r>
          </a:p>
        </p:txBody>
      </p:sp>
      <p:sp>
        <p:nvSpPr>
          <p:cNvPr id="6" name="Tijdelijke aanduiding voor dianummer 5"/>
          <p:cNvSpPr>
            <a:spLocks noGrp="1"/>
          </p:cNvSpPr>
          <p:nvPr>
            <p:ph type="sldNum" sz="quarter" idx="12"/>
          </p:nvPr>
        </p:nvSpPr>
        <p:spPr/>
        <p:txBody>
          <a:bodyPr rtlCol="0"/>
          <a:lstStyle/>
          <a:p>
            <a:pPr rtl="0"/>
            <a:fld id="{E31375A4-56A4-47D6-9801-1991572033F7}" type="slidenum">
              <a:rPr lang="nl" noProof="0" smtClean="0"/>
              <a:pPr rtl="0"/>
              <a:t>‹nr.›</a:t>
            </a:fld>
            <a:endParaRPr lang="nl" noProof="0" dirty="0"/>
          </a:p>
        </p:txBody>
      </p:sp>
    </p:spTree>
    <p:extLst>
      <p:ext uri="{BB962C8B-B14F-4D97-AF65-F5344CB8AC3E}">
        <p14:creationId xmlns:p14="http://schemas.microsoft.com/office/powerpoint/2010/main" val="941646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nl-NL" noProof="0" smtClean="0"/>
              <a:t>Klik om de stijl te bewerken</a:t>
            </a:r>
            <a:endParaRPr lang="nl" noProof="0" dirty="0"/>
          </a:p>
        </p:txBody>
      </p:sp>
      <p:sp>
        <p:nvSpPr>
          <p:cNvPr id="3" name="Tijdelijke aanduiding voor verticale tekst 2"/>
          <p:cNvSpPr>
            <a:spLocks noGrp="1"/>
          </p:cNvSpPr>
          <p:nvPr>
            <p:ph type="body" orient="vert" idx="1"/>
          </p:nvPr>
        </p:nvSpPr>
        <p:spPr/>
        <p:txBody>
          <a:bodyPr vert="eaVert" rtlCol="0"/>
          <a:lstStyle/>
          <a:p>
            <a:pPr lvl="0" rtl="0"/>
            <a:r>
              <a:rPr lang="nl-NL" noProof="0" smtClean="0"/>
              <a:t>Tekststijl van het model bewerken</a:t>
            </a:r>
          </a:p>
          <a:p>
            <a:pPr lvl="1" rtl="0"/>
            <a:r>
              <a:rPr lang="nl-NL" noProof="0" smtClean="0"/>
              <a:t>Tweede niveau</a:t>
            </a:r>
          </a:p>
          <a:p>
            <a:pPr lvl="2" rtl="0"/>
            <a:r>
              <a:rPr lang="nl-NL" noProof="0" smtClean="0"/>
              <a:t>Derde niveau</a:t>
            </a:r>
          </a:p>
          <a:p>
            <a:pPr lvl="3" rtl="0"/>
            <a:r>
              <a:rPr lang="nl-NL" noProof="0" smtClean="0"/>
              <a:t>Vierde niveau</a:t>
            </a:r>
          </a:p>
          <a:p>
            <a:pPr lvl="4" rtl="0"/>
            <a:r>
              <a:rPr lang="nl-NL" noProof="0" smtClean="0"/>
              <a:t>Vijfde niveau</a:t>
            </a:r>
            <a:endParaRPr lang="nl" noProof="0" dirty="0"/>
          </a:p>
        </p:txBody>
      </p:sp>
      <p:sp>
        <p:nvSpPr>
          <p:cNvPr id="4" name="Tijdelijke aanduiding voor datum 3"/>
          <p:cNvSpPr>
            <a:spLocks noGrp="1"/>
          </p:cNvSpPr>
          <p:nvPr>
            <p:ph type="dt" sz="half" idx="10"/>
          </p:nvPr>
        </p:nvSpPr>
        <p:spPr/>
        <p:txBody>
          <a:bodyPr rtlCol="0"/>
          <a:lstStyle/>
          <a:p>
            <a:pPr rtl="0"/>
            <a:fld id="{D289933C-B2A6-42EE-AE40-892376646174}" type="datetime1">
              <a:rPr lang="nl" noProof="0" smtClean="0"/>
              <a:t>5-12-2017</a:t>
            </a:fld>
            <a:endParaRPr lang="nl" noProof="0" dirty="0"/>
          </a:p>
        </p:txBody>
      </p:sp>
      <p:sp>
        <p:nvSpPr>
          <p:cNvPr id="5" name="Tijdelijke aanduiding voor voettekst 4"/>
          <p:cNvSpPr>
            <a:spLocks noGrp="1"/>
          </p:cNvSpPr>
          <p:nvPr>
            <p:ph type="ftr" sz="quarter" idx="11"/>
          </p:nvPr>
        </p:nvSpPr>
        <p:spPr/>
        <p:txBody>
          <a:bodyPr rtlCol="0"/>
          <a:lstStyle/>
          <a:p>
            <a:pPr rtl="0"/>
            <a:r>
              <a:rPr lang="nl" noProof="0" dirty="0"/>
              <a:t>Een voettekst toevoegen</a:t>
            </a:r>
          </a:p>
        </p:txBody>
      </p:sp>
      <p:sp>
        <p:nvSpPr>
          <p:cNvPr id="6" name="Tijdelijke aanduiding voor dianummer 5"/>
          <p:cNvSpPr>
            <a:spLocks noGrp="1"/>
          </p:cNvSpPr>
          <p:nvPr>
            <p:ph type="sldNum" sz="quarter" idx="12"/>
          </p:nvPr>
        </p:nvSpPr>
        <p:spPr/>
        <p:txBody>
          <a:bodyPr rtlCol="0"/>
          <a:lstStyle/>
          <a:p>
            <a:pPr rtl="0"/>
            <a:fld id="{E31375A4-56A4-47D6-9801-1991572033F7}" type="slidenum">
              <a:rPr lang="nl" noProof="0" smtClean="0"/>
              <a:t>‹nr.›</a:t>
            </a:fld>
            <a:endParaRPr lang="nl" noProof="0" dirty="0"/>
          </a:p>
        </p:txBody>
      </p:sp>
    </p:spTree>
    <p:extLst>
      <p:ext uri="{BB962C8B-B14F-4D97-AF65-F5344CB8AC3E}">
        <p14:creationId xmlns:p14="http://schemas.microsoft.com/office/powerpoint/2010/main" val="3238256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9342120" y="380999"/>
            <a:ext cx="2011680" cy="6096001"/>
          </a:xfrm>
        </p:spPr>
        <p:txBody>
          <a:bodyPr vert="eaVert" rtlCol="0"/>
          <a:lstStyle>
            <a:lvl1pPr>
              <a:defRPr/>
            </a:lvl1pPr>
          </a:lstStyle>
          <a:p>
            <a:pPr rtl="0"/>
            <a:r>
              <a:rPr lang="nl-NL" noProof="0" smtClean="0"/>
              <a:t>Klik om de stijl te bewerken</a:t>
            </a:r>
            <a:endParaRPr lang="nl" noProof="0" dirty="0"/>
          </a:p>
        </p:txBody>
      </p:sp>
      <p:sp>
        <p:nvSpPr>
          <p:cNvPr id="3" name="Tijdelijke aanduiding voor verticale tekst 2"/>
          <p:cNvSpPr>
            <a:spLocks noGrp="1"/>
          </p:cNvSpPr>
          <p:nvPr>
            <p:ph type="body" orient="vert" idx="1"/>
          </p:nvPr>
        </p:nvSpPr>
        <p:spPr>
          <a:xfrm>
            <a:off x="1981199" y="380999"/>
            <a:ext cx="7074859" cy="6096001"/>
          </a:xfrm>
        </p:spPr>
        <p:txBody>
          <a:bodyPr vert="eaVert" rtlCol="0"/>
          <a:lstStyle/>
          <a:p>
            <a:pPr lvl="0" rtl="0"/>
            <a:r>
              <a:rPr lang="nl-NL" noProof="0" smtClean="0"/>
              <a:t>Tekststijl van het model bewerken</a:t>
            </a:r>
          </a:p>
          <a:p>
            <a:pPr lvl="1" rtl="0"/>
            <a:r>
              <a:rPr lang="nl-NL" noProof="0" smtClean="0"/>
              <a:t>Tweede niveau</a:t>
            </a:r>
          </a:p>
          <a:p>
            <a:pPr lvl="2" rtl="0"/>
            <a:r>
              <a:rPr lang="nl-NL" noProof="0" smtClean="0"/>
              <a:t>Derde niveau</a:t>
            </a:r>
          </a:p>
          <a:p>
            <a:pPr lvl="3" rtl="0"/>
            <a:r>
              <a:rPr lang="nl-NL" noProof="0" smtClean="0"/>
              <a:t>Vierde niveau</a:t>
            </a:r>
          </a:p>
          <a:p>
            <a:pPr lvl="4" rtl="0"/>
            <a:r>
              <a:rPr lang="nl-NL" noProof="0" smtClean="0"/>
              <a:t>Vijfde niveau</a:t>
            </a:r>
            <a:endParaRPr lang="nl" noProof="0" dirty="0"/>
          </a:p>
        </p:txBody>
      </p:sp>
      <p:sp>
        <p:nvSpPr>
          <p:cNvPr id="4" name="Tijdelijke aanduiding voor datum 3"/>
          <p:cNvSpPr>
            <a:spLocks noGrp="1"/>
          </p:cNvSpPr>
          <p:nvPr>
            <p:ph type="dt" sz="half" idx="10"/>
          </p:nvPr>
        </p:nvSpPr>
        <p:spPr/>
        <p:txBody>
          <a:bodyPr rtlCol="0"/>
          <a:lstStyle/>
          <a:p>
            <a:pPr rtl="0"/>
            <a:fld id="{09C7BDEB-33AE-442A-B5F3-92FB5164F9F2}" type="datetime1">
              <a:rPr lang="nl" noProof="0" smtClean="0"/>
              <a:t>5-12-2017</a:t>
            </a:fld>
            <a:endParaRPr lang="nl" noProof="0" dirty="0"/>
          </a:p>
        </p:txBody>
      </p:sp>
      <p:sp>
        <p:nvSpPr>
          <p:cNvPr id="5" name="Tijdelijke aanduiding voor voettekst 4"/>
          <p:cNvSpPr>
            <a:spLocks noGrp="1"/>
          </p:cNvSpPr>
          <p:nvPr>
            <p:ph type="ftr" sz="quarter" idx="11"/>
          </p:nvPr>
        </p:nvSpPr>
        <p:spPr/>
        <p:txBody>
          <a:bodyPr rtlCol="0"/>
          <a:lstStyle/>
          <a:p>
            <a:pPr rtl="0"/>
            <a:r>
              <a:rPr lang="nl" noProof="0" dirty="0"/>
              <a:t>Een voettekst toevoegen</a:t>
            </a:r>
          </a:p>
        </p:txBody>
      </p:sp>
      <p:sp>
        <p:nvSpPr>
          <p:cNvPr id="6" name="Tijdelijke aanduiding voor dianummer 5"/>
          <p:cNvSpPr>
            <a:spLocks noGrp="1"/>
          </p:cNvSpPr>
          <p:nvPr>
            <p:ph type="sldNum" sz="quarter" idx="12"/>
          </p:nvPr>
        </p:nvSpPr>
        <p:spPr/>
        <p:txBody>
          <a:bodyPr rtlCol="0"/>
          <a:lstStyle/>
          <a:p>
            <a:pPr rtl="0"/>
            <a:fld id="{E31375A4-56A4-47D6-9801-1991572033F7}" type="slidenum">
              <a:rPr lang="nl" noProof="0" smtClean="0"/>
              <a:t>‹nr.›</a:t>
            </a:fld>
            <a:endParaRPr lang="nl" noProof="0" dirty="0"/>
          </a:p>
        </p:txBody>
      </p:sp>
    </p:spTree>
    <p:extLst>
      <p:ext uri="{BB962C8B-B14F-4D97-AF65-F5344CB8AC3E}">
        <p14:creationId xmlns:p14="http://schemas.microsoft.com/office/powerpoint/2010/main" val="4200706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inhoud">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nl-NL" noProof="0" smtClean="0"/>
              <a:t>Klik om de stijl te bewerken</a:t>
            </a:r>
            <a:endParaRPr lang="nl" noProof="0" dirty="0"/>
          </a:p>
        </p:txBody>
      </p:sp>
      <p:sp>
        <p:nvSpPr>
          <p:cNvPr id="3" name="Tijdelijke aanduiding voor inhoud 2"/>
          <p:cNvSpPr>
            <a:spLocks noGrp="1"/>
          </p:cNvSpPr>
          <p:nvPr>
            <p:ph idx="1"/>
          </p:nvPr>
        </p:nvSpPr>
        <p:spPr/>
        <p:txBody>
          <a:bodyPr rtlCol="0"/>
          <a:lstStyle/>
          <a:p>
            <a:pPr lvl="0" rtl="0"/>
            <a:r>
              <a:rPr lang="nl-NL" noProof="0" smtClean="0"/>
              <a:t>Tekststijl van het model bewerken</a:t>
            </a:r>
          </a:p>
          <a:p>
            <a:pPr lvl="1" rtl="0"/>
            <a:r>
              <a:rPr lang="nl-NL" noProof="0" smtClean="0"/>
              <a:t>Tweede niveau</a:t>
            </a:r>
          </a:p>
          <a:p>
            <a:pPr lvl="2" rtl="0"/>
            <a:r>
              <a:rPr lang="nl-NL" noProof="0" smtClean="0"/>
              <a:t>Derde niveau</a:t>
            </a:r>
          </a:p>
          <a:p>
            <a:pPr lvl="3" rtl="0"/>
            <a:r>
              <a:rPr lang="nl-NL" noProof="0" smtClean="0"/>
              <a:t>Vierde niveau</a:t>
            </a:r>
          </a:p>
          <a:p>
            <a:pPr lvl="4" rtl="0"/>
            <a:r>
              <a:rPr lang="nl-NL" noProof="0" smtClean="0"/>
              <a:t>Vijfde niveau</a:t>
            </a:r>
            <a:endParaRPr lang="nl" noProof="0" dirty="0"/>
          </a:p>
        </p:txBody>
      </p:sp>
      <p:sp>
        <p:nvSpPr>
          <p:cNvPr id="4" name="Tijdelijke aanduiding voor datum 3"/>
          <p:cNvSpPr>
            <a:spLocks noGrp="1"/>
          </p:cNvSpPr>
          <p:nvPr>
            <p:ph type="dt" sz="half" idx="10"/>
          </p:nvPr>
        </p:nvSpPr>
        <p:spPr/>
        <p:txBody>
          <a:bodyPr rtlCol="0"/>
          <a:lstStyle>
            <a:lvl1pPr>
              <a:defRPr>
                <a:solidFill>
                  <a:schemeClr val="tx2">
                    <a:lumMod val="65000"/>
                    <a:lumOff val="35000"/>
                  </a:schemeClr>
                </a:solidFill>
              </a:defRPr>
            </a:lvl1pPr>
          </a:lstStyle>
          <a:p>
            <a:pPr rtl="0"/>
            <a:fld id="{EB0694CC-A25F-4421-B754-D23208D592FF}" type="datetime1">
              <a:rPr lang="nl" noProof="0" smtClean="0"/>
              <a:t>5-12-2017</a:t>
            </a:fld>
            <a:endParaRPr lang="nl" noProof="0" dirty="0"/>
          </a:p>
        </p:txBody>
      </p:sp>
      <p:sp>
        <p:nvSpPr>
          <p:cNvPr id="5" name="Tijdelijke aanduiding voor voettekst 4"/>
          <p:cNvSpPr>
            <a:spLocks noGrp="1"/>
          </p:cNvSpPr>
          <p:nvPr>
            <p:ph type="ftr" sz="quarter" idx="11"/>
          </p:nvPr>
        </p:nvSpPr>
        <p:spPr/>
        <p:txBody>
          <a:bodyPr rtlCol="0"/>
          <a:lstStyle>
            <a:lvl1pPr>
              <a:defRPr>
                <a:solidFill>
                  <a:schemeClr val="tx2">
                    <a:lumMod val="65000"/>
                    <a:lumOff val="35000"/>
                  </a:schemeClr>
                </a:solidFill>
              </a:defRPr>
            </a:lvl1pPr>
          </a:lstStyle>
          <a:p>
            <a:pPr rtl="0"/>
            <a:r>
              <a:rPr lang="nl" noProof="0" dirty="0"/>
              <a:t>Een voettekst toevoegen</a:t>
            </a:r>
          </a:p>
        </p:txBody>
      </p:sp>
      <p:sp>
        <p:nvSpPr>
          <p:cNvPr id="6" name="Tijdelijke aanduiding voor dianummer 5"/>
          <p:cNvSpPr>
            <a:spLocks noGrp="1"/>
          </p:cNvSpPr>
          <p:nvPr>
            <p:ph type="sldNum" sz="quarter" idx="12"/>
          </p:nvPr>
        </p:nvSpPr>
        <p:spPr/>
        <p:txBody>
          <a:bodyPr rtlCol="0"/>
          <a:lstStyle>
            <a:lvl1pPr>
              <a:defRPr>
                <a:solidFill>
                  <a:schemeClr val="tx2">
                    <a:lumMod val="65000"/>
                    <a:lumOff val="35000"/>
                  </a:schemeClr>
                </a:solidFill>
              </a:defRPr>
            </a:lvl1pPr>
          </a:lstStyle>
          <a:p>
            <a:pPr rtl="0"/>
            <a:fld id="{E31375A4-56A4-47D6-9801-1991572033F7}" type="slidenum">
              <a:rPr lang="nl" noProof="0" smtClean="0"/>
              <a:pPr rtl="0"/>
              <a:t>‹nr.›</a:t>
            </a:fld>
            <a:endParaRPr lang="nl" noProof="0" dirty="0"/>
          </a:p>
        </p:txBody>
      </p:sp>
    </p:spTree>
    <p:extLst>
      <p:ext uri="{BB962C8B-B14F-4D97-AF65-F5344CB8AC3E}">
        <p14:creationId xmlns:p14="http://schemas.microsoft.com/office/powerpoint/2010/main" val="1282603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09600" y="822960"/>
            <a:ext cx="8686800" cy="2011680"/>
          </a:xfrm>
        </p:spPr>
        <p:txBody>
          <a:bodyPr rtlCol="0" anchor="b">
            <a:normAutofit/>
          </a:bodyPr>
          <a:lstStyle>
            <a:lvl1pPr>
              <a:defRPr sz="6600"/>
            </a:lvl1pPr>
          </a:lstStyle>
          <a:p>
            <a:pPr rtl="0"/>
            <a:r>
              <a:rPr lang="nl-NL" noProof="0" smtClean="0"/>
              <a:t>Klik om de stijl te bewerken</a:t>
            </a:r>
            <a:endParaRPr lang="nl" noProof="0" dirty="0"/>
          </a:p>
        </p:txBody>
      </p:sp>
      <p:sp>
        <p:nvSpPr>
          <p:cNvPr id="3" name="Tijdelijke aanduiding voor tekst 2"/>
          <p:cNvSpPr>
            <a:spLocks noGrp="1"/>
          </p:cNvSpPr>
          <p:nvPr>
            <p:ph type="body" idx="1"/>
          </p:nvPr>
        </p:nvSpPr>
        <p:spPr>
          <a:xfrm>
            <a:off x="609600" y="2834640"/>
            <a:ext cx="8686800" cy="1097280"/>
          </a:xfrm>
        </p:spPr>
        <p:txBody>
          <a:bodyPr rtlCol="0">
            <a:normAutofit/>
          </a:bodyPr>
          <a:lstStyle>
            <a:lvl1pPr marL="0" indent="0">
              <a:spcBef>
                <a:spcPts val="0"/>
              </a:spcBef>
              <a:buNone/>
              <a:defRPr sz="28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rtl="0"/>
            <a:r>
              <a:rPr lang="nl-NL" noProof="0" smtClean="0"/>
              <a:t>Tekststijl van het model bewerken</a:t>
            </a:r>
          </a:p>
        </p:txBody>
      </p:sp>
    </p:spTree>
    <p:extLst>
      <p:ext uri="{BB962C8B-B14F-4D97-AF65-F5344CB8AC3E}">
        <p14:creationId xmlns:p14="http://schemas.microsoft.com/office/powerpoint/2010/main" val="2970956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nl-NL" noProof="0" smtClean="0"/>
              <a:t>Klik om de stijl te bewerken</a:t>
            </a:r>
            <a:endParaRPr lang="nl" noProof="0" dirty="0"/>
          </a:p>
        </p:txBody>
      </p:sp>
      <p:sp>
        <p:nvSpPr>
          <p:cNvPr id="3" name="Tijdelijke aanduiding voor inhoud 2"/>
          <p:cNvSpPr>
            <a:spLocks noGrp="1"/>
          </p:cNvSpPr>
          <p:nvPr>
            <p:ph sz="half" idx="1"/>
          </p:nvPr>
        </p:nvSpPr>
        <p:spPr>
          <a:xfrm>
            <a:off x="1981200" y="1981200"/>
            <a:ext cx="4572000" cy="4480560"/>
          </a:xfrm>
        </p:spPr>
        <p:txBody>
          <a:bodyPr rtlCol="0">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rtl="0"/>
            <a:r>
              <a:rPr lang="nl-NL" noProof="0" smtClean="0"/>
              <a:t>Tekststijl van het model bewerken</a:t>
            </a:r>
          </a:p>
          <a:p>
            <a:pPr lvl="1" rtl="0"/>
            <a:r>
              <a:rPr lang="nl-NL" noProof="0" smtClean="0"/>
              <a:t>Tweede niveau</a:t>
            </a:r>
          </a:p>
          <a:p>
            <a:pPr lvl="2" rtl="0"/>
            <a:r>
              <a:rPr lang="nl-NL" noProof="0" smtClean="0"/>
              <a:t>Derde niveau</a:t>
            </a:r>
          </a:p>
          <a:p>
            <a:pPr lvl="3" rtl="0"/>
            <a:r>
              <a:rPr lang="nl-NL" noProof="0" smtClean="0"/>
              <a:t>Vierde niveau</a:t>
            </a:r>
          </a:p>
          <a:p>
            <a:pPr lvl="4" rtl="0"/>
            <a:r>
              <a:rPr lang="nl-NL" noProof="0" smtClean="0"/>
              <a:t>Vijfde niveau</a:t>
            </a:r>
            <a:endParaRPr lang="nl" noProof="0" dirty="0"/>
          </a:p>
        </p:txBody>
      </p:sp>
      <p:sp>
        <p:nvSpPr>
          <p:cNvPr id="4" name="Tijdelijke aanduiding voor inhoud 3"/>
          <p:cNvSpPr>
            <a:spLocks noGrp="1"/>
          </p:cNvSpPr>
          <p:nvPr>
            <p:ph sz="half" idx="2"/>
          </p:nvPr>
        </p:nvSpPr>
        <p:spPr>
          <a:xfrm>
            <a:off x="6781800" y="1981200"/>
            <a:ext cx="4572000" cy="4480560"/>
          </a:xfrm>
        </p:spPr>
        <p:txBody>
          <a:bodyPr rtlCol="0">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rtl="0"/>
            <a:r>
              <a:rPr lang="nl-NL" noProof="0" smtClean="0"/>
              <a:t>Tekststijl van het model bewerken</a:t>
            </a:r>
          </a:p>
          <a:p>
            <a:pPr lvl="1" rtl="0"/>
            <a:r>
              <a:rPr lang="nl-NL" noProof="0" smtClean="0"/>
              <a:t>Tweede niveau</a:t>
            </a:r>
          </a:p>
          <a:p>
            <a:pPr lvl="2" rtl="0"/>
            <a:r>
              <a:rPr lang="nl-NL" noProof="0" smtClean="0"/>
              <a:t>Derde niveau</a:t>
            </a:r>
          </a:p>
          <a:p>
            <a:pPr lvl="3" rtl="0"/>
            <a:r>
              <a:rPr lang="nl-NL" noProof="0" smtClean="0"/>
              <a:t>Vierde niveau</a:t>
            </a:r>
          </a:p>
          <a:p>
            <a:pPr lvl="4" rtl="0"/>
            <a:r>
              <a:rPr lang="nl-NL" noProof="0" smtClean="0"/>
              <a:t>Vijfde niveau</a:t>
            </a:r>
            <a:endParaRPr lang="nl" noProof="0" dirty="0"/>
          </a:p>
        </p:txBody>
      </p:sp>
      <p:sp>
        <p:nvSpPr>
          <p:cNvPr id="5" name="Tijdelijke aanduiding voor datum 4"/>
          <p:cNvSpPr>
            <a:spLocks noGrp="1"/>
          </p:cNvSpPr>
          <p:nvPr>
            <p:ph type="dt" sz="half" idx="10"/>
          </p:nvPr>
        </p:nvSpPr>
        <p:spPr/>
        <p:txBody>
          <a:bodyPr rtlCol="0"/>
          <a:lstStyle/>
          <a:p>
            <a:pPr rtl="0"/>
            <a:fld id="{A618A590-D9D7-430B-A007-EA67B13AA1DC}" type="datetime1">
              <a:rPr lang="nl" noProof="0" smtClean="0"/>
              <a:t>5-12-2017</a:t>
            </a:fld>
            <a:endParaRPr lang="nl" noProof="0" dirty="0"/>
          </a:p>
        </p:txBody>
      </p:sp>
      <p:sp>
        <p:nvSpPr>
          <p:cNvPr id="6" name="Tijdelijke aanduiding voor voettekst 5"/>
          <p:cNvSpPr>
            <a:spLocks noGrp="1"/>
          </p:cNvSpPr>
          <p:nvPr>
            <p:ph type="ftr" sz="quarter" idx="11"/>
          </p:nvPr>
        </p:nvSpPr>
        <p:spPr/>
        <p:txBody>
          <a:bodyPr rtlCol="0"/>
          <a:lstStyle/>
          <a:p>
            <a:pPr rtl="0"/>
            <a:r>
              <a:rPr lang="nl" noProof="0" dirty="0"/>
              <a:t>Een voettekst toevoegen</a:t>
            </a:r>
          </a:p>
        </p:txBody>
      </p:sp>
      <p:sp>
        <p:nvSpPr>
          <p:cNvPr id="7" name="Tijdelijke aanduiding voor dianummer 6"/>
          <p:cNvSpPr>
            <a:spLocks noGrp="1"/>
          </p:cNvSpPr>
          <p:nvPr>
            <p:ph type="sldNum" sz="quarter" idx="12"/>
          </p:nvPr>
        </p:nvSpPr>
        <p:spPr/>
        <p:txBody>
          <a:bodyPr rtlCol="0"/>
          <a:lstStyle/>
          <a:p>
            <a:pPr rtl="0"/>
            <a:fld id="{E31375A4-56A4-47D6-9801-1991572033F7}" type="slidenum">
              <a:rPr lang="nl" noProof="0" smtClean="0"/>
              <a:t>‹nr.›</a:t>
            </a:fld>
            <a:endParaRPr lang="nl" noProof="0" dirty="0"/>
          </a:p>
        </p:txBody>
      </p:sp>
    </p:spTree>
    <p:extLst>
      <p:ext uri="{BB962C8B-B14F-4D97-AF65-F5344CB8AC3E}">
        <p14:creationId xmlns:p14="http://schemas.microsoft.com/office/powerpoint/2010/main" val="3796400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nl-NL" noProof="0" smtClean="0"/>
              <a:t>Klik om de stijl te bewerken</a:t>
            </a:r>
            <a:endParaRPr lang="nl" noProof="0" dirty="0"/>
          </a:p>
        </p:txBody>
      </p:sp>
      <p:sp>
        <p:nvSpPr>
          <p:cNvPr id="3" name="Tijdelijke aanduiding voor tekst 2"/>
          <p:cNvSpPr>
            <a:spLocks noGrp="1"/>
          </p:cNvSpPr>
          <p:nvPr>
            <p:ph type="body" idx="1"/>
          </p:nvPr>
        </p:nvSpPr>
        <p:spPr>
          <a:xfrm>
            <a:off x="1981200" y="1679448"/>
            <a:ext cx="4572000" cy="830487"/>
          </a:xfrm>
        </p:spPr>
        <p:txBody>
          <a:bodyPr rtlCol="0"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nl-NL" noProof="0" smtClean="0"/>
              <a:t>Tekststijl van het model bewerken</a:t>
            </a:r>
          </a:p>
        </p:txBody>
      </p:sp>
      <p:sp>
        <p:nvSpPr>
          <p:cNvPr id="4" name="Tijdelijke aanduiding voor inhoud 3"/>
          <p:cNvSpPr>
            <a:spLocks noGrp="1"/>
          </p:cNvSpPr>
          <p:nvPr>
            <p:ph sz="half" idx="2"/>
          </p:nvPr>
        </p:nvSpPr>
        <p:spPr>
          <a:xfrm>
            <a:off x="1981200" y="2509935"/>
            <a:ext cx="4572000" cy="3967065"/>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nl-NL" noProof="0" smtClean="0"/>
              <a:t>Tekststijl van het model bewerken</a:t>
            </a:r>
          </a:p>
          <a:p>
            <a:pPr lvl="1" rtl="0"/>
            <a:r>
              <a:rPr lang="nl-NL" noProof="0" smtClean="0"/>
              <a:t>Tweede niveau</a:t>
            </a:r>
          </a:p>
          <a:p>
            <a:pPr lvl="2" rtl="0"/>
            <a:r>
              <a:rPr lang="nl-NL" noProof="0" smtClean="0"/>
              <a:t>Derde niveau</a:t>
            </a:r>
          </a:p>
          <a:p>
            <a:pPr lvl="3" rtl="0"/>
            <a:r>
              <a:rPr lang="nl-NL" noProof="0" smtClean="0"/>
              <a:t>Vierde niveau</a:t>
            </a:r>
          </a:p>
          <a:p>
            <a:pPr lvl="4" rtl="0"/>
            <a:r>
              <a:rPr lang="nl-NL" noProof="0" smtClean="0"/>
              <a:t>Vijfde niveau</a:t>
            </a:r>
            <a:endParaRPr lang="nl" noProof="0" dirty="0"/>
          </a:p>
        </p:txBody>
      </p:sp>
      <p:sp>
        <p:nvSpPr>
          <p:cNvPr id="5" name="Tijdelijke aanduiding voor tekst 4"/>
          <p:cNvSpPr>
            <a:spLocks noGrp="1"/>
          </p:cNvSpPr>
          <p:nvPr>
            <p:ph type="body" sz="quarter" idx="3"/>
          </p:nvPr>
        </p:nvSpPr>
        <p:spPr>
          <a:xfrm>
            <a:off x="6781800" y="1679448"/>
            <a:ext cx="4572000" cy="830487"/>
          </a:xfrm>
        </p:spPr>
        <p:txBody>
          <a:bodyPr rtlCol="0"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nl-NL" noProof="0" smtClean="0"/>
              <a:t>Tekststijl van het model bewerken</a:t>
            </a:r>
          </a:p>
        </p:txBody>
      </p:sp>
      <p:sp>
        <p:nvSpPr>
          <p:cNvPr id="6" name="Tijdelijke aanduiding voor inhoud 5"/>
          <p:cNvSpPr>
            <a:spLocks noGrp="1"/>
          </p:cNvSpPr>
          <p:nvPr>
            <p:ph sz="quarter" idx="4"/>
          </p:nvPr>
        </p:nvSpPr>
        <p:spPr>
          <a:xfrm>
            <a:off x="6781800" y="2509935"/>
            <a:ext cx="4572000" cy="3967065"/>
          </a:xfrm>
        </p:spPr>
        <p:txBody>
          <a:bodyPr rtlCol="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rtl="0"/>
            <a:r>
              <a:rPr lang="nl-NL" noProof="0" smtClean="0"/>
              <a:t>Tekststijl van het model bewerken</a:t>
            </a:r>
          </a:p>
          <a:p>
            <a:pPr lvl="1" rtl="0"/>
            <a:r>
              <a:rPr lang="nl-NL" noProof="0" smtClean="0"/>
              <a:t>Tweede niveau</a:t>
            </a:r>
          </a:p>
          <a:p>
            <a:pPr lvl="2" rtl="0"/>
            <a:r>
              <a:rPr lang="nl-NL" noProof="0" smtClean="0"/>
              <a:t>Derde niveau</a:t>
            </a:r>
          </a:p>
          <a:p>
            <a:pPr lvl="3" rtl="0"/>
            <a:r>
              <a:rPr lang="nl-NL" noProof="0" smtClean="0"/>
              <a:t>Vierde niveau</a:t>
            </a:r>
          </a:p>
          <a:p>
            <a:pPr lvl="4" rtl="0"/>
            <a:r>
              <a:rPr lang="nl-NL" noProof="0" smtClean="0"/>
              <a:t>Vijfde niveau</a:t>
            </a:r>
            <a:endParaRPr lang="nl" noProof="0" dirty="0"/>
          </a:p>
        </p:txBody>
      </p:sp>
      <p:sp>
        <p:nvSpPr>
          <p:cNvPr id="7" name="Tijdelijke aanduiding voor datum 6"/>
          <p:cNvSpPr>
            <a:spLocks noGrp="1"/>
          </p:cNvSpPr>
          <p:nvPr>
            <p:ph type="dt" sz="half" idx="10"/>
          </p:nvPr>
        </p:nvSpPr>
        <p:spPr/>
        <p:txBody>
          <a:bodyPr rtlCol="0"/>
          <a:lstStyle/>
          <a:p>
            <a:pPr rtl="0"/>
            <a:fld id="{198E4A68-48E9-459B-B478-DF58B3ADB07E}" type="datetime1">
              <a:rPr lang="nl" noProof="0" smtClean="0"/>
              <a:t>5-12-2017</a:t>
            </a:fld>
            <a:endParaRPr lang="nl" noProof="0" dirty="0"/>
          </a:p>
        </p:txBody>
      </p:sp>
      <p:sp>
        <p:nvSpPr>
          <p:cNvPr id="8" name="Tijdelijke aanduiding voor voettekst 7"/>
          <p:cNvSpPr>
            <a:spLocks noGrp="1"/>
          </p:cNvSpPr>
          <p:nvPr>
            <p:ph type="ftr" sz="quarter" idx="11"/>
          </p:nvPr>
        </p:nvSpPr>
        <p:spPr/>
        <p:txBody>
          <a:bodyPr rtlCol="0"/>
          <a:lstStyle/>
          <a:p>
            <a:pPr rtl="0"/>
            <a:r>
              <a:rPr lang="nl" noProof="0" dirty="0"/>
              <a:t>Een voettekst toevoegen</a:t>
            </a:r>
          </a:p>
        </p:txBody>
      </p:sp>
      <p:sp>
        <p:nvSpPr>
          <p:cNvPr id="9" name="Tijdelijke aanduiding voor dianummer 8"/>
          <p:cNvSpPr>
            <a:spLocks noGrp="1"/>
          </p:cNvSpPr>
          <p:nvPr>
            <p:ph type="sldNum" sz="quarter" idx="12"/>
          </p:nvPr>
        </p:nvSpPr>
        <p:spPr/>
        <p:txBody>
          <a:bodyPr rtlCol="0"/>
          <a:lstStyle/>
          <a:p>
            <a:pPr rtl="0"/>
            <a:fld id="{E31375A4-56A4-47D6-9801-1991572033F7}" type="slidenum">
              <a:rPr lang="nl" noProof="0" smtClean="0"/>
              <a:t>‹nr.›</a:t>
            </a:fld>
            <a:endParaRPr lang="nl" noProof="0" dirty="0"/>
          </a:p>
        </p:txBody>
      </p:sp>
    </p:spTree>
    <p:extLst>
      <p:ext uri="{BB962C8B-B14F-4D97-AF65-F5344CB8AC3E}">
        <p14:creationId xmlns:p14="http://schemas.microsoft.com/office/powerpoint/2010/main" val="2955803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rtlCol="0"/>
          <a:lstStyle/>
          <a:p>
            <a:pPr rtl="0"/>
            <a:r>
              <a:rPr lang="nl-NL" noProof="0" smtClean="0"/>
              <a:t>Klik om de stijl te bewerken</a:t>
            </a:r>
            <a:endParaRPr lang="nl" noProof="0" dirty="0"/>
          </a:p>
        </p:txBody>
      </p:sp>
      <p:sp>
        <p:nvSpPr>
          <p:cNvPr id="3" name="Tijdelijke aanduiding voor datum 2"/>
          <p:cNvSpPr>
            <a:spLocks noGrp="1"/>
          </p:cNvSpPr>
          <p:nvPr>
            <p:ph type="dt" sz="half" idx="10"/>
          </p:nvPr>
        </p:nvSpPr>
        <p:spPr/>
        <p:txBody>
          <a:bodyPr rtlCol="0"/>
          <a:lstStyle/>
          <a:p>
            <a:pPr rtl="0"/>
            <a:fld id="{EDC603EE-AC31-40CB-90AD-483CAF548C0F}" type="datetime1">
              <a:rPr lang="nl" noProof="0" smtClean="0"/>
              <a:t>5-12-2017</a:t>
            </a:fld>
            <a:endParaRPr lang="nl" noProof="0" dirty="0"/>
          </a:p>
        </p:txBody>
      </p:sp>
      <p:sp>
        <p:nvSpPr>
          <p:cNvPr id="4" name="Tijdelijke aanduiding voor voettekst 3"/>
          <p:cNvSpPr>
            <a:spLocks noGrp="1"/>
          </p:cNvSpPr>
          <p:nvPr>
            <p:ph type="ftr" sz="quarter" idx="11"/>
          </p:nvPr>
        </p:nvSpPr>
        <p:spPr/>
        <p:txBody>
          <a:bodyPr rtlCol="0"/>
          <a:lstStyle/>
          <a:p>
            <a:pPr rtl="0"/>
            <a:r>
              <a:rPr lang="nl" noProof="0" dirty="0"/>
              <a:t>Een voettekst toevoegen</a:t>
            </a:r>
          </a:p>
        </p:txBody>
      </p:sp>
      <p:sp>
        <p:nvSpPr>
          <p:cNvPr id="5" name="Tijdelijke aanduiding voor dianummer 4"/>
          <p:cNvSpPr>
            <a:spLocks noGrp="1"/>
          </p:cNvSpPr>
          <p:nvPr>
            <p:ph type="sldNum" sz="quarter" idx="12"/>
          </p:nvPr>
        </p:nvSpPr>
        <p:spPr/>
        <p:txBody>
          <a:bodyPr rtlCol="0"/>
          <a:lstStyle/>
          <a:p>
            <a:pPr rtl="0"/>
            <a:fld id="{E31375A4-56A4-47D6-9801-1991572033F7}" type="slidenum">
              <a:rPr lang="nl" noProof="0" smtClean="0"/>
              <a:t>‹nr.›</a:t>
            </a:fld>
            <a:endParaRPr lang="nl" noProof="0" dirty="0"/>
          </a:p>
        </p:txBody>
      </p:sp>
    </p:spTree>
    <p:extLst>
      <p:ext uri="{BB962C8B-B14F-4D97-AF65-F5344CB8AC3E}">
        <p14:creationId xmlns:p14="http://schemas.microsoft.com/office/powerpoint/2010/main" val="2213973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rtlCol="0"/>
          <a:lstStyle/>
          <a:p>
            <a:pPr rtl="0"/>
            <a:fld id="{05346A58-2A56-47AA-8247-92A2D1C04907}" type="datetime1">
              <a:rPr lang="nl" noProof="0" smtClean="0"/>
              <a:t>5-12-2017</a:t>
            </a:fld>
            <a:endParaRPr lang="nl" noProof="0" dirty="0"/>
          </a:p>
        </p:txBody>
      </p:sp>
      <p:sp>
        <p:nvSpPr>
          <p:cNvPr id="3" name="Tijdelijke aanduiding voor voettekst 2"/>
          <p:cNvSpPr>
            <a:spLocks noGrp="1"/>
          </p:cNvSpPr>
          <p:nvPr>
            <p:ph type="ftr" sz="quarter" idx="11"/>
          </p:nvPr>
        </p:nvSpPr>
        <p:spPr/>
        <p:txBody>
          <a:bodyPr rtlCol="0"/>
          <a:lstStyle/>
          <a:p>
            <a:pPr rtl="0"/>
            <a:r>
              <a:rPr lang="nl" noProof="0" dirty="0"/>
              <a:t>Een voettekst toevoegen</a:t>
            </a:r>
          </a:p>
        </p:txBody>
      </p:sp>
      <p:sp>
        <p:nvSpPr>
          <p:cNvPr id="4" name="Tijdelijke aanduiding voor dianummer 3"/>
          <p:cNvSpPr>
            <a:spLocks noGrp="1"/>
          </p:cNvSpPr>
          <p:nvPr>
            <p:ph type="sldNum" sz="quarter" idx="12"/>
          </p:nvPr>
        </p:nvSpPr>
        <p:spPr/>
        <p:txBody>
          <a:bodyPr rtlCol="0"/>
          <a:lstStyle/>
          <a:p>
            <a:pPr rtl="0"/>
            <a:fld id="{E31375A4-56A4-47D6-9801-1991572033F7}" type="slidenum">
              <a:rPr lang="nl" noProof="0" smtClean="0"/>
              <a:t>‹nr.›</a:t>
            </a:fld>
            <a:endParaRPr lang="nl" noProof="0" dirty="0"/>
          </a:p>
        </p:txBody>
      </p:sp>
    </p:spTree>
    <p:extLst>
      <p:ext uri="{BB962C8B-B14F-4D97-AF65-F5344CB8AC3E}">
        <p14:creationId xmlns:p14="http://schemas.microsoft.com/office/powerpoint/2010/main" val="147361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6559420" y="408993"/>
            <a:ext cx="4800937" cy="1828800"/>
          </a:xfrm>
        </p:spPr>
        <p:txBody>
          <a:bodyPr rtlCol="0" anchor="b">
            <a:noAutofit/>
          </a:bodyPr>
          <a:lstStyle>
            <a:lvl1pPr>
              <a:lnSpc>
                <a:spcPct val="80000"/>
              </a:lnSpc>
              <a:defRPr sz="4400"/>
            </a:lvl1pPr>
          </a:lstStyle>
          <a:p>
            <a:pPr rtl="0"/>
            <a:r>
              <a:rPr lang="nl-NL" noProof="0" smtClean="0"/>
              <a:t>Klik om de stijl te bewerken</a:t>
            </a:r>
            <a:endParaRPr lang="nl" noProof="0" dirty="0"/>
          </a:p>
        </p:txBody>
      </p:sp>
      <p:sp>
        <p:nvSpPr>
          <p:cNvPr id="3" name="Tijdelijke aanduiding voor inhoud 2"/>
          <p:cNvSpPr>
            <a:spLocks noGrp="1"/>
          </p:cNvSpPr>
          <p:nvPr>
            <p:ph idx="1"/>
          </p:nvPr>
        </p:nvSpPr>
        <p:spPr>
          <a:xfrm>
            <a:off x="606491" y="381000"/>
            <a:ext cx="5489510" cy="5791200"/>
          </a:xfrm>
        </p:spPr>
        <p:txBody>
          <a:bodyPr rtlCol="0">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rtl="0"/>
            <a:r>
              <a:rPr lang="nl-NL" noProof="0" smtClean="0"/>
              <a:t>Tekststijl van het model bewerken</a:t>
            </a:r>
          </a:p>
          <a:p>
            <a:pPr lvl="1" rtl="0"/>
            <a:r>
              <a:rPr lang="nl-NL" noProof="0" smtClean="0"/>
              <a:t>Tweede niveau</a:t>
            </a:r>
          </a:p>
          <a:p>
            <a:pPr lvl="2" rtl="0"/>
            <a:r>
              <a:rPr lang="nl-NL" noProof="0" smtClean="0"/>
              <a:t>Derde niveau</a:t>
            </a:r>
          </a:p>
          <a:p>
            <a:pPr lvl="3" rtl="0"/>
            <a:r>
              <a:rPr lang="nl-NL" noProof="0" smtClean="0"/>
              <a:t>Vierde niveau</a:t>
            </a:r>
          </a:p>
          <a:p>
            <a:pPr lvl="4" rtl="0"/>
            <a:r>
              <a:rPr lang="nl-NL" noProof="0" smtClean="0"/>
              <a:t>Vijfde niveau</a:t>
            </a:r>
            <a:endParaRPr lang="nl" noProof="0" dirty="0"/>
          </a:p>
        </p:txBody>
      </p:sp>
      <p:sp>
        <p:nvSpPr>
          <p:cNvPr id="4" name="Tijdelijke aanduiding voor tekst 3"/>
          <p:cNvSpPr>
            <a:spLocks noGrp="1"/>
          </p:cNvSpPr>
          <p:nvPr>
            <p:ph type="body" sz="half" idx="2"/>
          </p:nvPr>
        </p:nvSpPr>
        <p:spPr>
          <a:xfrm>
            <a:off x="6559420" y="2237793"/>
            <a:ext cx="4800937" cy="1828800"/>
          </a:xfrm>
        </p:spPr>
        <p:txBody>
          <a:bodyPr rtlCol="0">
            <a:normAutofit/>
          </a:bodyPr>
          <a:lstStyle>
            <a:lvl1pPr marL="0" indent="0">
              <a:spcBef>
                <a:spcPts val="1200"/>
              </a:spcBef>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nl-NL" noProof="0" smtClean="0"/>
              <a:t>Tekststijl van het model bewerken</a:t>
            </a:r>
          </a:p>
        </p:txBody>
      </p:sp>
      <p:sp>
        <p:nvSpPr>
          <p:cNvPr id="5" name="Tijdelijke aanduiding voor datum 4"/>
          <p:cNvSpPr>
            <a:spLocks noGrp="1"/>
          </p:cNvSpPr>
          <p:nvPr>
            <p:ph type="dt" sz="half" idx="10"/>
          </p:nvPr>
        </p:nvSpPr>
        <p:spPr/>
        <p:txBody>
          <a:bodyPr rtlCol="0"/>
          <a:lstStyle/>
          <a:p>
            <a:pPr rtl="0"/>
            <a:fld id="{29CF37D1-6F69-42D9-961C-8C882B14A020}" type="datetime1">
              <a:rPr lang="nl" noProof="0" smtClean="0"/>
              <a:t>5-12-2017</a:t>
            </a:fld>
            <a:endParaRPr lang="nl" noProof="0" dirty="0"/>
          </a:p>
        </p:txBody>
      </p:sp>
      <p:sp>
        <p:nvSpPr>
          <p:cNvPr id="6" name="Tijdelijke aanduiding voor voettekst 5"/>
          <p:cNvSpPr>
            <a:spLocks noGrp="1"/>
          </p:cNvSpPr>
          <p:nvPr>
            <p:ph type="ftr" sz="quarter" idx="11"/>
          </p:nvPr>
        </p:nvSpPr>
        <p:spPr/>
        <p:txBody>
          <a:bodyPr rtlCol="0"/>
          <a:lstStyle/>
          <a:p>
            <a:pPr rtl="0"/>
            <a:r>
              <a:rPr lang="nl" noProof="0" dirty="0"/>
              <a:t>Een voettekst toevoegen</a:t>
            </a:r>
          </a:p>
        </p:txBody>
      </p:sp>
      <p:sp>
        <p:nvSpPr>
          <p:cNvPr id="7" name="Tijdelijke aanduiding voor dianummer 6"/>
          <p:cNvSpPr>
            <a:spLocks noGrp="1"/>
          </p:cNvSpPr>
          <p:nvPr>
            <p:ph type="sldNum" sz="quarter" idx="12"/>
          </p:nvPr>
        </p:nvSpPr>
        <p:spPr/>
        <p:txBody>
          <a:bodyPr rtlCol="0"/>
          <a:lstStyle/>
          <a:p>
            <a:pPr rtl="0"/>
            <a:fld id="{E31375A4-56A4-47D6-9801-1991572033F7}" type="slidenum">
              <a:rPr lang="nl" noProof="0" smtClean="0"/>
              <a:t>‹nr.›</a:t>
            </a:fld>
            <a:endParaRPr lang="nl" noProof="0" dirty="0"/>
          </a:p>
        </p:txBody>
      </p:sp>
    </p:spTree>
    <p:extLst>
      <p:ext uri="{BB962C8B-B14F-4D97-AF65-F5344CB8AC3E}">
        <p14:creationId xmlns:p14="http://schemas.microsoft.com/office/powerpoint/2010/main" val="678322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hthoek 7"/>
          <p:cNvSpPr/>
          <p:nvPr userDrawn="1"/>
        </p:nvSpPr>
        <p:spPr>
          <a:xfrm>
            <a:off x="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 noProof="0" dirty="0"/>
          </a:p>
        </p:txBody>
      </p:sp>
      <p:sp>
        <p:nvSpPr>
          <p:cNvPr id="2" name="Titel 1"/>
          <p:cNvSpPr>
            <a:spLocks noGrp="1"/>
          </p:cNvSpPr>
          <p:nvPr>
            <p:ph type="title"/>
          </p:nvPr>
        </p:nvSpPr>
        <p:spPr>
          <a:xfrm>
            <a:off x="6556248" y="384048"/>
            <a:ext cx="4800600" cy="1828800"/>
          </a:xfrm>
        </p:spPr>
        <p:txBody>
          <a:bodyPr rtlCol="0" anchor="b">
            <a:noAutofit/>
          </a:bodyPr>
          <a:lstStyle>
            <a:lvl1pPr>
              <a:lnSpc>
                <a:spcPct val="80000"/>
              </a:lnSpc>
              <a:defRPr sz="4400">
                <a:solidFill>
                  <a:schemeClr val="bg1"/>
                </a:solidFill>
              </a:defRPr>
            </a:lvl1pPr>
          </a:lstStyle>
          <a:p>
            <a:pPr rtl="0"/>
            <a:r>
              <a:rPr lang="nl-NL" noProof="0" smtClean="0"/>
              <a:t>Klik om de stijl te bewerken</a:t>
            </a:r>
            <a:endParaRPr lang="nl" noProof="0" dirty="0"/>
          </a:p>
        </p:txBody>
      </p:sp>
      <p:sp>
        <p:nvSpPr>
          <p:cNvPr id="3" name="Tijdelijke aanduiding voor afbeelding 2" descr="Een lege tijdelijke aanduiding om een afbeelding toe te voegen. Klik op de tijdelijke aanduiding en selecteer de afbeelding die u wilt toevoegen"/>
          <p:cNvSpPr>
            <a:spLocks noGrp="1"/>
          </p:cNvSpPr>
          <p:nvPr>
            <p:ph type="pic" idx="1" hasCustomPrompt="1"/>
          </p:nvPr>
        </p:nvSpPr>
        <p:spPr>
          <a:xfrm>
            <a:off x="0" y="0"/>
            <a:ext cx="6096000" cy="6858000"/>
          </a:xfrm>
          <a:ln>
            <a:noFill/>
          </a:ln>
        </p:spPr>
        <p:txBody>
          <a:bodyPr tIns="457200" rtlCol="0">
            <a:normAutofit/>
          </a:bodyPr>
          <a:lstStyle>
            <a:lvl1pPr marL="0" indent="0" algn="ctr" rtl="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nl" noProof="0" dirty="0"/>
              <a:t>Klik op pictogram om afbeelding toe te voegen</a:t>
            </a:r>
          </a:p>
        </p:txBody>
      </p:sp>
      <p:sp>
        <p:nvSpPr>
          <p:cNvPr id="4" name="Tijdelijke aanduiding voor tekst 3"/>
          <p:cNvSpPr>
            <a:spLocks noGrp="1"/>
          </p:cNvSpPr>
          <p:nvPr>
            <p:ph type="body" sz="half" idx="2"/>
          </p:nvPr>
        </p:nvSpPr>
        <p:spPr>
          <a:xfrm>
            <a:off x="6556249" y="2240280"/>
            <a:ext cx="4799140" cy="1828800"/>
          </a:xfrm>
        </p:spPr>
        <p:txBody>
          <a:bodyPr rtlCol="0">
            <a:normAutofit/>
          </a:bodyPr>
          <a:lstStyle>
            <a:lvl1pPr marL="0" indent="0">
              <a:spcBef>
                <a:spcPts val="1200"/>
              </a:spcBef>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nl-NL" noProof="0" smtClean="0"/>
              <a:t>Tekststijl van het model bewerken</a:t>
            </a:r>
          </a:p>
        </p:txBody>
      </p:sp>
    </p:spTree>
    <p:extLst>
      <p:ext uri="{BB962C8B-B14F-4D97-AF65-F5344CB8AC3E}">
        <p14:creationId xmlns:p14="http://schemas.microsoft.com/office/powerpoint/2010/main" val="2835599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1981200" y="381000"/>
            <a:ext cx="9372600" cy="1295400"/>
          </a:xfrm>
          <a:prstGeom prst="rect">
            <a:avLst/>
          </a:prstGeom>
        </p:spPr>
        <p:txBody>
          <a:bodyPr vert="horz" lIns="91440" tIns="45720" rIns="91440" bIns="45720" rtlCol="0" anchor="b">
            <a:normAutofit/>
          </a:bodyPr>
          <a:lstStyle/>
          <a:p>
            <a:pPr rtl="0"/>
            <a:r>
              <a:rPr lang="nl" noProof="0" dirty="0"/>
              <a:t>Klik om de titelstijl van het model te bewerken</a:t>
            </a:r>
          </a:p>
        </p:txBody>
      </p:sp>
      <p:sp>
        <p:nvSpPr>
          <p:cNvPr id="3" name="Tijdelijke aanduiding voor tekst 2"/>
          <p:cNvSpPr>
            <a:spLocks noGrp="1"/>
          </p:cNvSpPr>
          <p:nvPr>
            <p:ph type="body" idx="1"/>
          </p:nvPr>
        </p:nvSpPr>
        <p:spPr>
          <a:xfrm>
            <a:off x="1981200" y="1987419"/>
            <a:ext cx="9372600" cy="4483101"/>
          </a:xfrm>
          <a:prstGeom prst="rect">
            <a:avLst/>
          </a:prstGeom>
        </p:spPr>
        <p:txBody>
          <a:bodyPr vert="horz" lIns="91440" tIns="45720" rIns="91440" bIns="45720" rtlCol="0">
            <a:normAutofit/>
          </a:bodyPr>
          <a:lstStyle/>
          <a:p>
            <a:pPr lvl="0" rtl="0"/>
            <a:r>
              <a:rPr lang="nl" noProof="0" dirty="0"/>
              <a:t>Klik om de tekststijlen van het model te bewerken</a:t>
            </a:r>
          </a:p>
          <a:p>
            <a:pPr lvl="1" rtl="0"/>
            <a:r>
              <a:rPr lang="nl" noProof="0" dirty="0"/>
              <a:t>Tweede niveau</a:t>
            </a:r>
          </a:p>
          <a:p>
            <a:pPr lvl="2" rtl="0"/>
            <a:r>
              <a:rPr lang="nl" noProof="0" dirty="0"/>
              <a:t>Derde niveau</a:t>
            </a:r>
          </a:p>
          <a:p>
            <a:pPr lvl="3" rtl="0"/>
            <a:r>
              <a:rPr lang="nl" noProof="0" dirty="0"/>
              <a:t>Vierde niveau</a:t>
            </a:r>
          </a:p>
          <a:p>
            <a:pPr lvl="4" rtl="0"/>
            <a:r>
              <a:rPr lang="nl" noProof="0" dirty="0"/>
              <a:t>Vijfde niveau</a:t>
            </a:r>
          </a:p>
        </p:txBody>
      </p:sp>
      <p:sp>
        <p:nvSpPr>
          <p:cNvPr id="4" name="Tijdelijke aanduiding voor datum 3"/>
          <p:cNvSpPr>
            <a:spLocks noGrp="1"/>
          </p:cNvSpPr>
          <p:nvPr>
            <p:ph type="dt" sz="half" idx="2"/>
          </p:nvPr>
        </p:nvSpPr>
        <p:spPr>
          <a:xfrm>
            <a:off x="11631790" y="5586761"/>
            <a:ext cx="280731" cy="883759"/>
          </a:xfrm>
          <a:prstGeom prst="rect">
            <a:avLst/>
          </a:prstGeom>
        </p:spPr>
        <p:txBody>
          <a:bodyPr vert="vert270" lIns="91440" tIns="45720" rIns="91440" bIns="45720" rtlCol="0" anchor="ctr"/>
          <a:lstStyle>
            <a:lvl1pPr algn="l">
              <a:defRPr sz="1200">
                <a:solidFill>
                  <a:schemeClr val="tx2">
                    <a:lumMod val="65000"/>
                    <a:lumOff val="35000"/>
                  </a:schemeClr>
                </a:solidFill>
              </a:defRPr>
            </a:lvl1pPr>
          </a:lstStyle>
          <a:p>
            <a:pPr rtl="0"/>
            <a:fld id="{68689811-3913-44EE-8653-4D64EF734CAC}" type="datetime1">
              <a:rPr lang="nl" noProof="0" smtClean="0"/>
              <a:t>5-12-2017</a:t>
            </a:fld>
            <a:endParaRPr lang="nl" noProof="0" dirty="0"/>
          </a:p>
        </p:txBody>
      </p:sp>
      <p:sp>
        <p:nvSpPr>
          <p:cNvPr id="5" name="Tijdelijke aanduiding voor voettekst 4"/>
          <p:cNvSpPr>
            <a:spLocks noGrp="1"/>
          </p:cNvSpPr>
          <p:nvPr>
            <p:ph type="ftr" sz="quarter" idx="3"/>
          </p:nvPr>
        </p:nvSpPr>
        <p:spPr>
          <a:xfrm>
            <a:off x="11631790" y="365125"/>
            <a:ext cx="280730" cy="5139936"/>
          </a:xfrm>
          <a:prstGeom prst="rect">
            <a:avLst/>
          </a:prstGeom>
        </p:spPr>
        <p:txBody>
          <a:bodyPr vert="vert270" lIns="91440" tIns="45720" rIns="91440" bIns="45720" rtlCol="0" anchor="ctr"/>
          <a:lstStyle>
            <a:lvl1pPr algn="ctr">
              <a:defRPr sz="1200">
                <a:solidFill>
                  <a:schemeClr val="tx2">
                    <a:lumMod val="65000"/>
                    <a:lumOff val="35000"/>
                  </a:schemeClr>
                </a:solidFill>
              </a:defRPr>
            </a:lvl1pPr>
          </a:lstStyle>
          <a:p>
            <a:pPr rtl="0"/>
            <a:r>
              <a:rPr lang="nl" noProof="0" dirty="0"/>
              <a:t>Een voettekst toevoegen</a:t>
            </a:r>
          </a:p>
        </p:txBody>
      </p:sp>
      <p:sp>
        <p:nvSpPr>
          <p:cNvPr id="6" name="Tijdelijke aanduiding voor dianummer 5"/>
          <p:cNvSpPr>
            <a:spLocks noGrp="1"/>
          </p:cNvSpPr>
          <p:nvPr>
            <p:ph type="sldNum" sz="quarter" idx="4"/>
          </p:nvPr>
        </p:nvSpPr>
        <p:spPr>
          <a:xfrm>
            <a:off x="313321" y="6268940"/>
            <a:ext cx="722377" cy="201580"/>
          </a:xfrm>
          <a:prstGeom prst="rect">
            <a:avLst/>
          </a:prstGeom>
        </p:spPr>
        <p:txBody>
          <a:bodyPr vert="horz" lIns="91440" tIns="45720" rIns="91440" bIns="45720" rtlCol="0" anchor="ctr"/>
          <a:lstStyle>
            <a:lvl1pPr algn="l">
              <a:defRPr sz="1200">
                <a:solidFill>
                  <a:schemeClr val="tx2">
                    <a:lumMod val="65000"/>
                    <a:lumOff val="35000"/>
                  </a:schemeClr>
                </a:solidFill>
              </a:defRPr>
            </a:lvl1pPr>
          </a:lstStyle>
          <a:p>
            <a:pPr rtl="0"/>
            <a:fld id="{E31375A4-56A4-47D6-9801-1991572033F7}" type="slidenum">
              <a:rPr lang="nl" noProof="0" smtClean="0"/>
              <a:pPr rtl="0"/>
              <a:t>‹nr.›</a:t>
            </a:fld>
            <a:endParaRPr lang="nl" noProof="0" dirty="0"/>
          </a:p>
        </p:txBody>
      </p:sp>
    </p:spTree>
    <p:extLst>
      <p:ext uri="{BB962C8B-B14F-4D97-AF65-F5344CB8AC3E}">
        <p14:creationId xmlns:p14="http://schemas.microsoft.com/office/powerpoint/2010/main" val="10038564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5000"/>
        </a:lnSpc>
        <a:spcBef>
          <a:spcPct val="0"/>
        </a:spcBef>
        <a:buNone/>
        <a:defRPr sz="4400" kern="1200" cap="all" baseline="0">
          <a:solidFill>
            <a:schemeClr val="accent1">
              <a:lumMod val="50000"/>
            </a:schemeClr>
          </a:solidFill>
          <a:latin typeface="+mj-lt"/>
          <a:ea typeface="+mj-ea"/>
          <a:cs typeface="+mj-cs"/>
        </a:defRPr>
      </a:lvl1pPr>
    </p:titleStyle>
    <p:bodyStyle>
      <a:lvl1pPr marL="274320" indent="-274320" algn="l" defTabSz="914400" rtl="0" eaLnBrk="1" latinLnBrk="0" hangingPunct="1">
        <a:lnSpc>
          <a:spcPct val="90000"/>
        </a:lnSpc>
        <a:spcBef>
          <a:spcPts val="1800"/>
        </a:spcBef>
        <a:buSzPct val="100000"/>
        <a:buFont typeface="Arial" pitchFamily="34" charset="0"/>
        <a:buChar char="▪"/>
        <a:defRPr sz="2400" kern="1200">
          <a:solidFill>
            <a:schemeClr val="tx1"/>
          </a:solidFill>
          <a:latin typeface="+mn-lt"/>
          <a:ea typeface="+mn-ea"/>
          <a:cs typeface="+mn-cs"/>
        </a:defRPr>
      </a:lvl1pPr>
      <a:lvl2pPr marL="685800" indent="-274320" algn="l" defTabSz="914400" rtl="0" eaLnBrk="1" latinLnBrk="0" hangingPunct="1">
        <a:lnSpc>
          <a:spcPct val="90000"/>
        </a:lnSpc>
        <a:spcBef>
          <a:spcPts val="1200"/>
        </a:spcBef>
        <a:buSzPct val="100000"/>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lnSpc>
          <a:spcPct val="90000"/>
        </a:lnSpc>
        <a:spcBef>
          <a:spcPts val="800"/>
        </a:spcBef>
        <a:buSzPct val="100000"/>
        <a:buFont typeface="Arial" pitchFamily="34" charset="0"/>
        <a:buChar char="▪"/>
        <a:defRPr sz="1800" kern="1200">
          <a:solidFill>
            <a:schemeClr val="tx1"/>
          </a:solidFill>
          <a:latin typeface="+mn-lt"/>
          <a:ea typeface="+mn-ea"/>
          <a:cs typeface="+mn-cs"/>
        </a:defRPr>
      </a:lvl3pPr>
      <a:lvl4pPr marL="123444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4pPr>
      <a:lvl5pPr marL="146304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5pPr>
      <a:lvl6pPr marL="169164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6pPr>
      <a:lvl7pPr marL="187452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7pPr>
      <a:lvl8pPr marL="210312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8pPr>
      <a:lvl9pPr marL="2331720" indent="-182880" algn="l" defTabSz="914400" rtl="0" eaLnBrk="1" latinLnBrk="0" hangingPunct="1">
        <a:lnSpc>
          <a:spcPct val="90000"/>
        </a:lnSpc>
        <a:spcBef>
          <a:spcPts val="600"/>
        </a:spcBef>
        <a:buSzPct val="100000"/>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a:bodyPr>
          <a:lstStyle/>
          <a:p>
            <a:r>
              <a:rPr lang="nl-NL" dirty="0" smtClean="0"/>
              <a:t>P&amp;O</a:t>
            </a:r>
            <a:endParaRPr lang="nl-NL" dirty="0"/>
          </a:p>
        </p:txBody>
      </p:sp>
      <p:sp>
        <p:nvSpPr>
          <p:cNvPr id="3" name="Tijdelijke aanduiding voor inhoud 2"/>
          <p:cNvSpPr>
            <a:spLocks noGrp="1"/>
          </p:cNvSpPr>
          <p:nvPr>
            <p:ph type="subTitle" idx="1"/>
          </p:nvPr>
        </p:nvSpPr>
        <p:spPr/>
        <p:txBody>
          <a:bodyPr/>
          <a:lstStyle/>
          <a:p>
            <a:r>
              <a:rPr lang="nl-NL" dirty="0" smtClean="0"/>
              <a:t>Organisatiestructuur</a:t>
            </a:r>
          </a:p>
          <a:p>
            <a:r>
              <a:rPr lang="nl-NL" dirty="0" smtClean="0"/>
              <a:t>Personeelsmanagement</a:t>
            </a:r>
            <a:endParaRPr lang="nl-NL" dirty="0"/>
          </a:p>
        </p:txBody>
      </p:sp>
    </p:spTree>
    <p:extLst>
      <p:ext uri="{BB962C8B-B14F-4D97-AF65-F5344CB8AC3E}">
        <p14:creationId xmlns:p14="http://schemas.microsoft.com/office/powerpoint/2010/main" val="2152888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3 aspecten van personeelsmanagement</a:t>
            </a:r>
            <a:endParaRPr lang="nl-NL" dirty="0"/>
          </a:p>
        </p:txBody>
      </p:sp>
      <p:graphicFrame>
        <p:nvGraphicFramePr>
          <p:cNvPr id="4" name="Tijdelijke aanduiding voor inhoud 3"/>
          <p:cNvGraphicFramePr>
            <a:graphicFrameLocks noGrp="1"/>
          </p:cNvGraphicFramePr>
          <p:nvPr>
            <p:ph sz="half" idx="1"/>
            <p:extLst>
              <p:ext uri="{D42A27DB-BD31-4B8C-83A1-F6EECF244321}">
                <p14:modId xmlns:p14="http://schemas.microsoft.com/office/powerpoint/2010/main" val="1700666480"/>
              </p:ext>
            </p:extLst>
          </p:nvPr>
        </p:nvGraphicFramePr>
        <p:xfrm>
          <a:off x="1981200" y="1981200"/>
          <a:ext cx="4572000" cy="4479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jdelijke aanduiding voor inhoud 4"/>
          <p:cNvSpPr>
            <a:spLocks noGrp="1"/>
          </p:cNvSpPr>
          <p:nvPr>
            <p:ph sz="half" idx="2"/>
          </p:nvPr>
        </p:nvSpPr>
        <p:spPr>
          <a:xfrm>
            <a:off x="7746274" y="1981200"/>
            <a:ext cx="3607526" cy="4480560"/>
          </a:xfrm>
        </p:spPr>
        <p:txBody>
          <a:bodyPr/>
          <a:lstStyle/>
          <a:p>
            <a:pPr marL="0" indent="0">
              <a:buNone/>
            </a:pPr>
            <a:r>
              <a:rPr lang="nl-NL" dirty="0" smtClean="0"/>
              <a:t>Leg deze drie aspecten eens uit?</a:t>
            </a:r>
          </a:p>
          <a:p>
            <a:pPr marL="0" indent="0">
              <a:buNone/>
            </a:pPr>
            <a:r>
              <a:rPr lang="nl-NL" dirty="0" smtClean="0"/>
              <a:t>De kunst van goed personeelsmanagement is om op een evenwichtige manier aan deze aspecten aandacht te besteden.</a:t>
            </a:r>
            <a:endParaRPr lang="nl-NL" dirty="0"/>
          </a:p>
        </p:txBody>
      </p:sp>
    </p:spTree>
    <p:extLst>
      <p:ext uri="{BB962C8B-B14F-4D97-AF65-F5344CB8AC3E}">
        <p14:creationId xmlns:p14="http://schemas.microsoft.com/office/powerpoint/2010/main" val="2414953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995589" y="292130"/>
            <a:ext cx="6616087" cy="6565870"/>
          </a:xfrm>
          <a:prstGeom prst="rect">
            <a:avLst/>
          </a:prstGeom>
        </p:spPr>
      </p:pic>
    </p:spTree>
    <p:extLst>
      <p:ext uri="{BB962C8B-B14F-4D97-AF65-F5344CB8AC3E}">
        <p14:creationId xmlns:p14="http://schemas.microsoft.com/office/powerpoint/2010/main" val="2343940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Leidinggeven	</a:t>
            </a:r>
            <a:endParaRPr lang="nl-NL" dirty="0"/>
          </a:p>
        </p:txBody>
      </p:sp>
      <p:sp>
        <p:nvSpPr>
          <p:cNvPr id="3" name="Tijdelijke aanduiding voor inhoud 2"/>
          <p:cNvSpPr>
            <a:spLocks noGrp="1"/>
          </p:cNvSpPr>
          <p:nvPr>
            <p:ph idx="1"/>
          </p:nvPr>
        </p:nvSpPr>
        <p:spPr/>
        <p:txBody>
          <a:bodyPr/>
          <a:lstStyle/>
          <a:p>
            <a:r>
              <a:rPr lang="nl-NL" dirty="0" smtClean="0"/>
              <a:t>Het zodanig besturen van activiteiten van mensen en middelen dat je de gestelde doelen zo goed mogelijk bereikt. </a:t>
            </a:r>
          </a:p>
          <a:p>
            <a:pPr lvl="1"/>
            <a:r>
              <a:rPr lang="nl-NL" dirty="0" smtClean="0"/>
              <a:t>Plannen</a:t>
            </a:r>
          </a:p>
          <a:p>
            <a:pPr lvl="1"/>
            <a:r>
              <a:rPr lang="nl-NL" dirty="0" smtClean="0"/>
              <a:t>Organiseren</a:t>
            </a:r>
          </a:p>
          <a:p>
            <a:pPr lvl="1"/>
            <a:r>
              <a:rPr lang="nl-NL" dirty="0" smtClean="0"/>
              <a:t>Instrueren</a:t>
            </a:r>
          </a:p>
          <a:p>
            <a:pPr lvl="1"/>
            <a:r>
              <a:rPr lang="nl-NL" dirty="0" smtClean="0"/>
              <a:t>Coördineren</a:t>
            </a:r>
          </a:p>
          <a:p>
            <a:pPr lvl="1"/>
            <a:r>
              <a:rPr lang="nl-NL" dirty="0" smtClean="0"/>
              <a:t>Controleren</a:t>
            </a:r>
          </a:p>
          <a:p>
            <a:pPr marL="411480" lvl="1" indent="0">
              <a:buNone/>
            </a:pPr>
            <a:r>
              <a:rPr lang="nl-NL" dirty="0" smtClean="0">
                <a:sym typeface="Wingdings" panose="05000000000000000000" pitchFamily="2" charset="2"/>
              </a:rPr>
              <a:t> motiveren, begeleiden en stimuleren</a:t>
            </a:r>
            <a:endParaRPr lang="nl-NL" dirty="0"/>
          </a:p>
        </p:txBody>
      </p:sp>
    </p:spTree>
    <p:extLst>
      <p:ext uri="{BB962C8B-B14F-4D97-AF65-F5344CB8AC3E}">
        <p14:creationId xmlns:p14="http://schemas.microsoft.com/office/powerpoint/2010/main" val="32705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1863635" y="2666688"/>
            <a:ext cx="8874034" cy="4483101"/>
          </a:xfrm>
        </p:spPr>
        <p:txBody>
          <a:bodyPr>
            <a:normAutofit/>
          </a:bodyPr>
          <a:lstStyle/>
          <a:p>
            <a:pPr marL="0" indent="0" algn="ctr">
              <a:buNone/>
            </a:pPr>
            <a:r>
              <a:rPr lang="nl-NL" sz="4000" dirty="0" smtClean="0"/>
              <a:t>Is er een verschil tussen ‘’leidinggeven’’ en ‘’managen’’?</a:t>
            </a:r>
            <a:endParaRPr lang="nl-NL" sz="4000" dirty="0"/>
          </a:p>
        </p:txBody>
      </p:sp>
    </p:spTree>
    <p:extLst>
      <p:ext uri="{BB962C8B-B14F-4D97-AF65-F5344CB8AC3E}">
        <p14:creationId xmlns:p14="http://schemas.microsoft.com/office/powerpoint/2010/main" val="189120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1865076" y="551843"/>
            <a:ext cx="9598194" cy="5953459"/>
          </a:xfrm>
          <a:prstGeom prst="rect">
            <a:avLst/>
          </a:prstGeom>
        </p:spPr>
      </p:pic>
    </p:spTree>
    <p:extLst>
      <p:ext uri="{BB962C8B-B14F-4D97-AF65-F5344CB8AC3E}">
        <p14:creationId xmlns:p14="http://schemas.microsoft.com/office/powerpoint/2010/main" val="895665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Verschillende stijlen van leiderschap</a:t>
            </a:r>
            <a:endParaRPr lang="nl-NL" dirty="0"/>
          </a:p>
        </p:txBody>
      </p:sp>
      <p:sp>
        <p:nvSpPr>
          <p:cNvPr id="3" name="Tijdelijke aanduiding voor inhoud 2"/>
          <p:cNvSpPr>
            <a:spLocks noGrp="1"/>
          </p:cNvSpPr>
          <p:nvPr>
            <p:ph idx="1"/>
          </p:nvPr>
        </p:nvSpPr>
        <p:spPr/>
        <p:txBody>
          <a:bodyPr/>
          <a:lstStyle/>
          <a:p>
            <a:r>
              <a:rPr lang="nl-NL" dirty="0" smtClean="0"/>
              <a:t>Autocratisch leiderschap</a:t>
            </a:r>
          </a:p>
          <a:p>
            <a:pPr marL="411480" lvl="1" indent="0">
              <a:buNone/>
            </a:pPr>
            <a:r>
              <a:rPr lang="nl-NL" dirty="0" smtClean="0"/>
              <a:t>= alle macht bij de leidinggevende, duidelijke doelen</a:t>
            </a:r>
          </a:p>
          <a:p>
            <a:r>
              <a:rPr lang="nl-NL" dirty="0" smtClean="0"/>
              <a:t>Participatief leiderschap</a:t>
            </a:r>
          </a:p>
          <a:p>
            <a:pPr marL="411480" lvl="1" indent="0">
              <a:buNone/>
            </a:pPr>
            <a:r>
              <a:rPr lang="nl-NL" dirty="0" smtClean="0"/>
              <a:t>= leidinggevende besteed veel aandacht aan de medewerkers</a:t>
            </a:r>
          </a:p>
          <a:p>
            <a:r>
              <a:rPr lang="nl-NL" dirty="0" smtClean="0"/>
              <a:t>Laisser-faire-leiderschap</a:t>
            </a:r>
          </a:p>
          <a:p>
            <a:pPr marL="411480" lvl="1" indent="0">
              <a:buNone/>
            </a:pPr>
            <a:r>
              <a:rPr lang="nl-NL" dirty="0" smtClean="0"/>
              <a:t>= medewerker heeft een grote vrijheid</a:t>
            </a:r>
          </a:p>
          <a:p>
            <a:endParaRPr lang="nl-NL" dirty="0"/>
          </a:p>
        </p:txBody>
      </p:sp>
    </p:spTree>
    <p:extLst>
      <p:ext uri="{BB962C8B-B14F-4D97-AF65-F5344CB8AC3E}">
        <p14:creationId xmlns:p14="http://schemas.microsoft.com/office/powerpoint/2010/main" val="4149662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4" name="Tijdelijke aanduiding voor inhoud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21131" y="381000"/>
            <a:ext cx="7829019" cy="6309659"/>
          </a:xfrm>
        </p:spPr>
      </p:pic>
    </p:spTree>
    <p:extLst>
      <p:ext uri="{BB962C8B-B14F-4D97-AF65-F5344CB8AC3E}">
        <p14:creationId xmlns:p14="http://schemas.microsoft.com/office/powerpoint/2010/main" val="3813165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Jouw manier van leidinggeven</a:t>
            </a:r>
            <a:endParaRPr lang="nl-NL" dirty="0"/>
          </a:p>
        </p:txBody>
      </p:sp>
      <p:sp>
        <p:nvSpPr>
          <p:cNvPr id="3" name="Tijdelijke aanduiding voor inhoud 2"/>
          <p:cNvSpPr>
            <a:spLocks noGrp="1"/>
          </p:cNvSpPr>
          <p:nvPr>
            <p:ph idx="1"/>
          </p:nvPr>
        </p:nvSpPr>
        <p:spPr/>
        <p:txBody>
          <a:bodyPr/>
          <a:lstStyle/>
          <a:p>
            <a:r>
              <a:rPr lang="nl-NL" dirty="0" smtClean="0"/>
              <a:t>Persoonlijkheid</a:t>
            </a:r>
          </a:p>
          <a:p>
            <a:r>
              <a:rPr lang="nl-NL" dirty="0" smtClean="0"/>
              <a:t>Aard van de organisatie</a:t>
            </a:r>
          </a:p>
          <a:p>
            <a:r>
              <a:rPr lang="nl-NL" dirty="0" smtClean="0"/>
              <a:t>Situatie</a:t>
            </a:r>
          </a:p>
          <a:p>
            <a:endParaRPr lang="nl-NL" dirty="0"/>
          </a:p>
        </p:txBody>
      </p:sp>
    </p:spTree>
    <p:extLst>
      <p:ext uri="{BB962C8B-B14F-4D97-AF65-F5344CB8AC3E}">
        <p14:creationId xmlns:p14="http://schemas.microsoft.com/office/powerpoint/2010/main" val="1513846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Situationeel leidinggeven</a:t>
            </a:r>
            <a:endParaRPr lang="nl-NL" dirty="0"/>
          </a:p>
        </p:txBody>
      </p:sp>
      <p:sp>
        <p:nvSpPr>
          <p:cNvPr id="3" name="Tijdelijke aanduiding voor inhoud 2"/>
          <p:cNvSpPr>
            <a:spLocks noGrp="1"/>
          </p:cNvSpPr>
          <p:nvPr>
            <p:ph idx="1"/>
          </p:nvPr>
        </p:nvSpPr>
        <p:spPr/>
        <p:txBody>
          <a:bodyPr/>
          <a:lstStyle/>
          <a:p>
            <a:r>
              <a:rPr lang="nl-NL" dirty="0" smtClean="0"/>
              <a:t>Wat is kenmerkend voor goed leiderschap?</a:t>
            </a:r>
            <a:r>
              <a:rPr lang="nl-NL" dirty="0"/>
              <a:t> </a:t>
            </a:r>
            <a:endParaRPr lang="nl-NL" dirty="0" smtClean="0"/>
          </a:p>
          <a:p>
            <a:r>
              <a:rPr lang="nl-NL" dirty="0" smtClean="0"/>
              <a:t>Manier </a:t>
            </a:r>
            <a:r>
              <a:rPr lang="nl-NL" dirty="0"/>
              <a:t>van leidinggeven hangt af van de bekwaamheid en werkbereidheid van je medewerkers. </a:t>
            </a:r>
            <a:endParaRPr lang="nl-NL" dirty="0" smtClean="0"/>
          </a:p>
          <a:p>
            <a:r>
              <a:rPr lang="nl-NL" dirty="0" smtClean="0"/>
              <a:t>Een goede leider laat zijn medewerkers door sturing en ondersteuning groeien in hun bekwaamheid en werkbereidheid. </a:t>
            </a:r>
            <a:endParaRPr lang="nl-NL" dirty="0"/>
          </a:p>
          <a:p>
            <a:endParaRPr lang="nl-NL" dirty="0"/>
          </a:p>
        </p:txBody>
      </p:sp>
      <p:pic>
        <p:nvPicPr>
          <p:cNvPr id="4" name="Afbeelding 3"/>
          <p:cNvPicPr>
            <a:picLocks noChangeAspect="1"/>
          </p:cNvPicPr>
          <p:nvPr/>
        </p:nvPicPr>
        <p:blipFill>
          <a:blip r:embed="rId2"/>
          <a:stretch>
            <a:fillRect/>
          </a:stretch>
        </p:blipFill>
        <p:spPr>
          <a:xfrm>
            <a:off x="6418489" y="4178727"/>
            <a:ext cx="5773511" cy="2602812"/>
          </a:xfrm>
          <a:prstGeom prst="rect">
            <a:avLst/>
          </a:prstGeom>
        </p:spPr>
      </p:pic>
    </p:spTree>
    <p:extLst>
      <p:ext uri="{BB962C8B-B14F-4D97-AF65-F5344CB8AC3E}">
        <p14:creationId xmlns:p14="http://schemas.microsoft.com/office/powerpoint/2010/main" val="2363511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Tot slot</a:t>
            </a:r>
            <a:endParaRPr lang="nl-NL" dirty="0"/>
          </a:p>
        </p:txBody>
      </p:sp>
      <p:sp>
        <p:nvSpPr>
          <p:cNvPr id="3" name="Tijdelijke aanduiding voor inhoud 2"/>
          <p:cNvSpPr>
            <a:spLocks noGrp="1"/>
          </p:cNvSpPr>
          <p:nvPr>
            <p:ph idx="1"/>
          </p:nvPr>
        </p:nvSpPr>
        <p:spPr>
          <a:xfrm>
            <a:off x="1981200" y="1804539"/>
            <a:ext cx="9372600" cy="4483101"/>
          </a:xfrm>
        </p:spPr>
        <p:txBody>
          <a:bodyPr>
            <a:normAutofit fontScale="92500" lnSpcReduction="20000"/>
          </a:bodyPr>
          <a:lstStyle/>
          <a:p>
            <a:r>
              <a:rPr lang="nl-NL" dirty="0" smtClean="0"/>
              <a:t>Vandaag hebben het gehad over:</a:t>
            </a:r>
          </a:p>
          <a:p>
            <a:pPr lvl="1"/>
            <a:r>
              <a:rPr lang="nl-NL" dirty="0" smtClean="0"/>
              <a:t>Organisatiestructuur</a:t>
            </a:r>
          </a:p>
          <a:p>
            <a:pPr lvl="1"/>
            <a:r>
              <a:rPr lang="nl-NL" dirty="0" smtClean="0"/>
              <a:t>Personeelsmanagement</a:t>
            </a:r>
          </a:p>
          <a:p>
            <a:pPr lvl="1"/>
            <a:r>
              <a:rPr lang="nl-NL" dirty="0" smtClean="0"/>
              <a:t>Leidinggeven</a:t>
            </a:r>
          </a:p>
          <a:p>
            <a:endParaRPr lang="nl-NL" dirty="0" smtClean="0"/>
          </a:p>
          <a:p>
            <a:r>
              <a:rPr lang="nl-NL" dirty="0" smtClean="0"/>
              <a:t>Volgende week (laatste lesdag):</a:t>
            </a:r>
          </a:p>
          <a:p>
            <a:pPr lvl="1"/>
            <a:r>
              <a:rPr lang="nl-NL" dirty="0"/>
              <a:t>Wettelijke regelingen werknemers</a:t>
            </a:r>
            <a:endParaRPr lang="nl-NL" sz="1400" dirty="0"/>
          </a:p>
          <a:p>
            <a:pPr lvl="1"/>
            <a:r>
              <a:rPr lang="nl-NL" dirty="0"/>
              <a:t>Wetten</a:t>
            </a:r>
            <a:endParaRPr lang="nl-NL" sz="1400" dirty="0"/>
          </a:p>
          <a:p>
            <a:pPr lvl="1"/>
            <a:r>
              <a:rPr lang="nl-NL" dirty="0"/>
              <a:t>Uitkeringen</a:t>
            </a:r>
            <a:endParaRPr lang="nl-NL" sz="1400" dirty="0"/>
          </a:p>
          <a:p>
            <a:pPr lvl="1"/>
            <a:r>
              <a:rPr lang="nl-NL" dirty="0" smtClean="0"/>
              <a:t>Verzekeringen</a:t>
            </a:r>
          </a:p>
          <a:p>
            <a:pPr lvl="1"/>
            <a:endParaRPr lang="nl-NL" dirty="0"/>
          </a:p>
          <a:p>
            <a:pPr marL="411480" lvl="1" indent="0">
              <a:buNone/>
            </a:pPr>
            <a:r>
              <a:rPr lang="nl-NL" dirty="0" smtClean="0"/>
              <a:t>Toets op 20 december</a:t>
            </a:r>
          </a:p>
          <a:p>
            <a:endParaRPr lang="nl-NL" dirty="0" smtClean="0"/>
          </a:p>
          <a:p>
            <a:endParaRPr lang="nl-NL" dirty="0"/>
          </a:p>
        </p:txBody>
      </p:sp>
    </p:spTree>
    <p:extLst>
      <p:ext uri="{BB962C8B-B14F-4D97-AF65-F5344CB8AC3E}">
        <p14:creationId xmlns:p14="http://schemas.microsoft.com/office/powerpoint/2010/main" val="87215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Wat vorige week gedaan?</a:t>
            </a:r>
            <a:endParaRPr lang="nl-NL" dirty="0"/>
          </a:p>
        </p:txBody>
      </p:sp>
      <p:sp>
        <p:nvSpPr>
          <p:cNvPr id="3" name="Tijdelijke aanduiding voor inhoud 2"/>
          <p:cNvSpPr>
            <a:spLocks noGrp="1"/>
          </p:cNvSpPr>
          <p:nvPr>
            <p:ph idx="1"/>
          </p:nvPr>
        </p:nvSpPr>
        <p:spPr/>
        <p:txBody>
          <a:bodyPr/>
          <a:lstStyle/>
          <a:p>
            <a:r>
              <a:rPr lang="nl-NL" dirty="0" smtClean="0"/>
              <a:t>Arbeidsgesprekken</a:t>
            </a:r>
          </a:p>
          <a:p>
            <a:r>
              <a:rPr lang="nl-NL" dirty="0" smtClean="0"/>
              <a:t>Aannemen en begeleiden personeel</a:t>
            </a:r>
          </a:p>
          <a:p>
            <a:r>
              <a:rPr lang="nl-NL" dirty="0" smtClean="0"/>
              <a:t>Beëindigen arbeidsovereenkomst</a:t>
            </a:r>
            <a:endParaRPr lang="nl-NL" dirty="0" smtClean="0"/>
          </a:p>
          <a:p>
            <a:r>
              <a:rPr lang="nl-NL" dirty="0" smtClean="0"/>
              <a:t>POP geschreven</a:t>
            </a:r>
          </a:p>
          <a:p>
            <a:pPr marL="0" indent="0">
              <a:buNone/>
            </a:pPr>
            <a:endParaRPr lang="nl-NL" dirty="0" smtClean="0"/>
          </a:p>
          <a:p>
            <a:endParaRPr lang="nl-NL" dirty="0"/>
          </a:p>
        </p:txBody>
      </p:sp>
    </p:spTree>
    <p:extLst>
      <p:ext uri="{BB962C8B-B14F-4D97-AF65-F5344CB8AC3E}">
        <p14:creationId xmlns:p14="http://schemas.microsoft.com/office/powerpoint/2010/main" val="1300314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Waar gaan we het vandaag over hebben?</a:t>
            </a:r>
            <a:endParaRPr lang="nl-NL" dirty="0"/>
          </a:p>
        </p:txBody>
      </p:sp>
      <p:sp>
        <p:nvSpPr>
          <p:cNvPr id="3" name="Tijdelijke aanduiding voor inhoud 2"/>
          <p:cNvSpPr>
            <a:spLocks noGrp="1"/>
          </p:cNvSpPr>
          <p:nvPr>
            <p:ph idx="1"/>
          </p:nvPr>
        </p:nvSpPr>
        <p:spPr/>
        <p:txBody>
          <a:bodyPr/>
          <a:lstStyle/>
          <a:p>
            <a:r>
              <a:rPr lang="nl-NL" dirty="0" smtClean="0"/>
              <a:t>Organisatiestructuur (H3.1)</a:t>
            </a:r>
            <a:endParaRPr lang="nl-NL" dirty="0" smtClean="0"/>
          </a:p>
          <a:p>
            <a:r>
              <a:rPr lang="nl-NL" dirty="0" smtClean="0"/>
              <a:t>Personeelsmanagement </a:t>
            </a:r>
            <a:r>
              <a:rPr lang="nl-NL" dirty="0"/>
              <a:t>(</a:t>
            </a:r>
            <a:r>
              <a:rPr lang="nl-NL" dirty="0" smtClean="0"/>
              <a:t>H3.2)</a:t>
            </a:r>
          </a:p>
          <a:p>
            <a:r>
              <a:rPr lang="nl-NL" dirty="0" smtClean="0"/>
              <a:t>Leidinggeven (H3.3)</a:t>
            </a:r>
            <a:endParaRPr lang="nl-NL" dirty="0"/>
          </a:p>
        </p:txBody>
      </p:sp>
    </p:spTree>
    <p:extLst>
      <p:ext uri="{BB962C8B-B14F-4D97-AF65-F5344CB8AC3E}">
        <p14:creationId xmlns:p14="http://schemas.microsoft.com/office/powerpoint/2010/main" val="1076727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Organisatiestructuur</a:t>
            </a:r>
            <a:endParaRPr lang="nl-NL" dirty="0"/>
          </a:p>
        </p:txBody>
      </p:sp>
      <p:sp>
        <p:nvSpPr>
          <p:cNvPr id="3" name="Tijdelijke aanduiding voor inhoud 2"/>
          <p:cNvSpPr>
            <a:spLocks noGrp="1"/>
          </p:cNvSpPr>
          <p:nvPr>
            <p:ph idx="1"/>
          </p:nvPr>
        </p:nvSpPr>
        <p:spPr/>
        <p:txBody>
          <a:bodyPr/>
          <a:lstStyle/>
          <a:p>
            <a:r>
              <a:rPr lang="nl-NL" dirty="0" smtClean="0"/>
              <a:t>Om doelgericht en efficiënt te kunnen functioneren</a:t>
            </a:r>
          </a:p>
          <a:p>
            <a:pPr marL="0" indent="0">
              <a:buNone/>
            </a:pPr>
            <a:r>
              <a:rPr lang="nl-NL" b="1" dirty="0"/>
              <a:t>Organisatiestructuur</a:t>
            </a:r>
            <a:r>
              <a:rPr lang="nl-NL" dirty="0"/>
              <a:t> is de wijze waarop taken binnen een organisatie zijn verdeeld en de wijze waarop vervolgens afstemming tussen deeltaken tot stand is gebracht. Het heeft dus te maken met de verdeling van activiteiten over afdelingen en de taken van de werknemers.</a:t>
            </a:r>
            <a:endParaRPr lang="nl-NL" dirty="0" smtClean="0"/>
          </a:p>
          <a:p>
            <a:r>
              <a:rPr lang="nl-NL" dirty="0" smtClean="0"/>
              <a:t>Hoofdbegrippen:	</a:t>
            </a:r>
          </a:p>
          <a:p>
            <a:pPr lvl="1"/>
            <a:r>
              <a:rPr lang="nl-NL" dirty="0" smtClean="0"/>
              <a:t>Functie</a:t>
            </a:r>
          </a:p>
          <a:p>
            <a:pPr lvl="1"/>
            <a:r>
              <a:rPr lang="nl-NL" dirty="0" smtClean="0"/>
              <a:t>Taken</a:t>
            </a:r>
          </a:p>
          <a:p>
            <a:pPr lvl="1"/>
            <a:r>
              <a:rPr lang="nl-NL" dirty="0" smtClean="0"/>
              <a:t>Bevoegdheid</a:t>
            </a:r>
          </a:p>
          <a:p>
            <a:pPr lvl="1"/>
            <a:r>
              <a:rPr lang="nl-NL" dirty="0" smtClean="0"/>
              <a:t>Verantwoordelijkheid</a:t>
            </a:r>
            <a:endParaRPr lang="nl-NL" dirty="0"/>
          </a:p>
        </p:txBody>
      </p:sp>
    </p:spTree>
    <p:extLst>
      <p:ext uri="{BB962C8B-B14F-4D97-AF65-F5344CB8AC3E}">
        <p14:creationId xmlns:p14="http://schemas.microsoft.com/office/powerpoint/2010/main" val="1279686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Lijnorganisatie</a:t>
            </a:r>
            <a:endParaRPr lang="nl-NL" dirty="0"/>
          </a:p>
        </p:txBody>
      </p:sp>
      <p:sp>
        <p:nvSpPr>
          <p:cNvPr id="3" name="Tijdelijke aanduiding voor inhoud 2"/>
          <p:cNvSpPr>
            <a:spLocks noGrp="1"/>
          </p:cNvSpPr>
          <p:nvPr>
            <p:ph idx="1"/>
          </p:nvPr>
        </p:nvSpPr>
        <p:spPr/>
        <p:txBody>
          <a:bodyPr/>
          <a:lstStyle/>
          <a:p>
            <a:endParaRPr lang="nl-NL"/>
          </a:p>
        </p:txBody>
      </p:sp>
      <p:pic>
        <p:nvPicPr>
          <p:cNvPr id="4" name="Afbeelding 3"/>
          <p:cNvPicPr>
            <a:picLocks noChangeAspect="1"/>
          </p:cNvPicPr>
          <p:nvPr/>
        </p:nvPicPr>
        <p:blipFill>
          <a:blip r:embed="rId2"/>
          <a:stretch>
            <a:fillRect/>
          </a:stretch>
        </p:blipFill>
        <p:spPr>
          <a:xfrm>
            <a:off x="1524000" y="0"/>
            <a:ext cx="9144000" cy="6858000"/>
          </a:xfrm>
          <a:prstGeom prst="rect">
            <a:avLst/>
          </a:prstGeom>
        </p:spPr>
      </p:pic>
    </p:spTree>
    <p:extLst>
      <p:ext uri="{BB962C8B-B14F-4D97-AF65-F5344CB8AC3E}">
        <p14:creationId xmlns:p14="http://schemas.microsoft.com/office/powerpoint/2010/main" val="1768457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a:p>
        </p:txBody>
      </p:sp>
      <p:pic>
        <p:nvPicPr>
          <p:cNvPr id="4" name="Afbeelding 3"/>
          <p:cNvPicPr>
            <a:picLocks noChangeAspect="1"/>
          </p:cNvPicPr>
          <p:nvPr/>
        </p:nvPicPr>
        <p:blipFill>
          <a:blip r:embed="rId2"/>
          <a:stretch>
            <a:fillRect/>
          </a:stretch>
        </p:blipFill>
        <p:spPr>
          <a:xfrm>
            <a:off x="1524000" y="0"/>
            <a:ext cx="9144000" cy="6858000"/>
          </a:xfrm>
          <a:prstGeom prst="rect">
            <a:avLst/>
          </a:prstGeom>
        </p:spPr>
      </p:pic>
    </p:spTree>
    <p:extLst>
      <p:ext uri="{BB962C8B-B14F-4D97-AF65-F5344CB8AC3E}">
        <p14:creationId xmlns:p14="http://schemas.microsoft.com/office/powerpoint/2010/main" val="1679351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a:p>
        </p:txBody>
      </p:sp>
      <p:pic>
        <p:nvPicPr>
          <p:cNvPr id="4" name="Afbeelding 3"/>
          <p:cNvPicPr>
            <a:picLocks noChangeAspect="1"/>
          </p:cNvPicPr>
          <p:nvPr/>
        </p:nvPicPr>
        <p:blipFill>
          <a:blip r:embed="rId2"/>
          <a:stretch>
            <a:fillRect/>
          </a:stretch>
        </p:blipFill>
        <p:spPr>
          <a:xfrm>
            <a:off x="1524000" y="0"/>
            <a:ext cx="9144000" cy="6858000"/>
          </a:xfrm>
          <a:prstGeom prst="rect">
            <a:avLst/>
          </a:prstGeom>
        </p:spPr>
      </p:pic>
    </p:spTree>
    <p:extLst>
      <p:ext uri="{BB962C8B-B14F-4D97-AF65-F5344CB8AC3E}">
        <p14:creationId xmlns:p14="http://schemas.microsoft.com/office/powerpoint/2010/main" val="1207709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Personeelsmanagement</a:t>
            </a:r>
            <a:endParaRPr lang="nl-NL" dirty="0"/>
          </a:p>
        </p:txBody>
      </p:sp>
      <p:sp>
        <p:nvSpPr>
          <p:cNvPr id="3" name="Tijdelijke aanduiding voor inhoud 2"/>
          <p:cNvSpPr>
            <a:spLocks noGrp="1"/>
          </p:cNvSpPr>
          <p:nvPr>
            <p:ph idx="1"/>
          </p:nvPr>
        </p:nvSpPr>
        <p:spPr/>
        <p:txBody>
          <a:bodyPr/>
          <a:lstStyle/>
          <a:p>
            <a:r>
              <a:rPr lang="nl-NL" dirty="0" smtClean="0"/>
              <a:t>Management is het nemen van de juiste beslissing op het juiste moment op basis van de juiste informatie</a:t>
            </a:r>
          </a:p>
          <a:p>
            <a:r>
              <a:rPr lang="nl-NL" dirty="0" smtClean="0"/>
              <a:t>Personeel </a:t>
            </a:r>
            <a:r>
              <a:rPr lang="nl-NL" dirty="0" smtClean="0">
                <a:sym typeface="Wingdings" panose="05000000000000000000" pitchFamily="2" charset="2"/>
              </a:rPr>
              <a:t> personeelsmanagement</a:t>
            </a:r>
          </a:p>
          <a:p>
            <a:pPr lvl="1"/>
            <a:r>
              <a:rPr lang="nl-NL" dirty="0" smtClean="0">
                <a:sym typeface="Wingdings" panose="05000000000000000000" pitchFamily="2" charset="2"/>
              </a:rPr>
              <a:t>Personeelsplanning</a:t>
            </a:r>
          </a:p>
          <a:p>
            <a:pPr lvl="1"/>
            <a:r>
              <a:rPr lang="nl-NL" dirty="0" smtClean="0">
                <a:sym typeface="Wingdings" panose="05000000000000000000" pitchFamily="2" charset="2"/>
              </a:rPr>
              <a:t>Personeelswerving</a:t>
            </a:r>
          </a:p>
          <a:p>
            <a:pPr lvl="1"/>
            <a:r>
              <a:rPr lang="nl-NL" dirty="0" smtClean="0">
                <a:sym typeface="Wingdings" panose="05000000000000000000" pitchFamily="2" charset="2"/>
              </a:rPr>
              <a:t>Personeelsbegeleiding</a:t>
            </a:r>
          </a:p>
          <a:p>
            <a:pPr lvl="1"/>
            <a:r>
              <a:rPr lang="nl-NL" dirty="0" smtClean="0">
                <a:sym typeface="Wingdings" panose="05000000000000000000" pitchFamily="2" charset="2"/>
              </a:rPr>
              <a:t>Personeelsbehoud</a:t>
            </a:r>
            <a:endParaRPr lang="nl-NL" dirty="0" smtClean="0"/>
          </a:p>
        </p:txBody>
      </p:sp>
    </p:spTree>
    <p:extLst>
      <p:ext uri="{BB962C8B-B14F-4D97-AF65-F5344CB8AC3E}">
        <p14:creationId xmlns:p14="http://schemas.microsoft.com/office/powerpoint/2010/main" val="3860243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3122024" y="381000"/>
            <a:ext cx="6622324" cy="5708443"/>
          </a:xfrm>
          <a:prstGeom prst="rect">
            <a:avLst/>
          </a:prstGeom>
        </p:spPr>
      </p:pic>
    </p:spTree>
    <p:extLst>
      <p:ext uri="{BB962C8B-B14F-4D97-AF65-F5344CB8AC3E}">
        <p14:creationId xmlns:p14="http://schemas.microsoft.com/office/powerpoint/2010/main" val="62269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Draadmodelgebouw 16x9">
  <a:themeElements>
    <a:clrScheme name="WireframeBuilding">
      <a:dk1>
        <a:srgbClr val="404040"/>
      </a:dk1>
      <a:lt1>
        <a:sysClr val="window" lastClr="FFFFFF"/>
      </a:lt1>
      <a:dk2>
        <a:srgbClr val="000000"/>
      </a:dk2>
      <a:lt2>
        <a:srgbClr val="E4F9F9"/>
      </a:lt2>
      <a:accent1>
        <a:srgbClr val="1BDCFF"/>
      </a:accent1>
      <a:accent2>
        <a:srgbClr val="3AC673"/>
      </a:accent2>
      <a:accent3>
        <a:srgbClr val="F6BD1E"/>
      </a:accent3>
      <a:accent4>
        <a:srgbClr val="C74167"/>
      </a:accent4>
      <a:accent5>
        <a:srgbClr val="F17E1F"/>
      </a:accent5>
      <a:accent6>
        <a:srgbClr val="6681CC"/>
      </a:accent6>
      <a:hlink>
        <a:srgbClr val="F17E1F"/>
      </a:hlink>
      <a:folHlink>
        <a:srgbClr val="969696"/>
      </a:folHlink>
    </a:clrScheme>
    <a:fontScheme name="Calibri">
      <a:maj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13666335_TF03031027" id="{836AE9ED-5784-4731-B268-EAAB2F301BAC}" vid="{ED32C2F3-4D8A-4687-8179-F2193491F7B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TotalTime>
  <Words>301</Words>
  <Application>Microsoft Office PowerPoint</Application>
  <PresentationFormat>Breedbeeld</PresentationFormat>
  <Paragraphs>71</Paragraphs>
  <Slides>19</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19</vt:i4>
      </vt:variant>
    </vt:vector>
  </HeadingPairs>
  <TitlesOfParts>
    <vt:vector size="23" baseType="lpstr">
      <vt:lpstr>Arial</vt:lpstr>
      <vt:lpstr>Calibri</vt:lpstr>
      <vt:lpstr>Wingdings</vt:lpstr>
      <vt:lpstr>Draadmodelgebouw 16x9</vt:lpstr>
      <vt:lpstr>P&amp;O</vt:lpstr>
      <vt:lpstr>Wat vorige week gedaan?</vt:lpstr>
      <vt:lpstr>Waar gaan we het vandaag over hebben?</vt:lpstr>
      <vt:lpstr>Organisatiestructuur</vt:lpstr>
      <vt:lpstr>Lijnorganisatie</vt:lpstr>
      <vt:lpstr>PowerPoint-presentatie</vt:lpstr>
      <vt:lpstr>PowerPoint-presentatie</vt:lpstr>
      <vt:lpstr>Personeelsmanagement</vt:lpstr>
      <vt:lpstr>PowerPoint-presentatie</vt:lpstr>
      <vt:lpstr>3 aspecten van personeelsmanagement</vt:lpstr>
      <vt:lpstr>PowerPoint-presentatie</vt:lpstr>
      <vt:lpstr>Leidinggeven </vt:lpstr>
      <vt:lpstr>PowerPoint-presentatie</vt:lpstr>
      <vt:lpstr>PowerPoint-presentatie</vt:lpstr>
      <vt:lpstr>Verschillende stijlen van leiderschap</vt:lpstr>
      <vt:lpstr>PowerPoint-presentatie</vt:lpstr>
      <vt:lpstr>Jouw manier van leidinggeven</vt:lpstr>
      <vt:lpstr>Situationeel leidinggeven</vt:lpstr>
      <vt:lpstr>Tot slot</vt:lpstr>
    </vt:vector>
  </TitlesOfParts>
  <Company>AOC Oost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P&amp;O</dc:title>
  <dc:creator>Weijden, Yorike van der</dc:creator>
  <cp:lastModifiedBy>Weijden, Yorike van der</cp:lastModifiedBy>
  <cp:revision>15</cp:revision>
  <dcterms:created xsi:type="dcterms:W3CDTF">2017-11-15T08:45:14Z</dcterms:created>
  <dcterms:modified xsi:type="dcterms:W3CDTF">2017-12-05T15:41:35Z</dcterms:modified>
</cp:coreProperties>
</file>