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7" r:id="rId8"/>
    <p:sldId id="269" r:id="rId9"/>
    <p:sldId id="270" r:id="rId10"/>
    <p:sldId id="271" r:id="rId11"/>
    <p:sldId id="265" r:id="rId12"/>
    <p:sldId id="258" r:id="rId13"/>
    <p:sldId id="27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83" d="100"/>
          <a:sy n="83" d="100"/>
        </p:scale>
        <p:origin x="91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7C8627-96B0-4807-AA0F-C3365D2E7F59}" type="datetimeFigureOut">
              <a:rPr lang="nl-NL" smtClean="0"/>
              <a:t>12-06-2017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7B135AC-ED25-4462-AD79-A2ED6954D3C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4.bp.blogspot.com/-V-cbYVfDJD4/T0O0w36gqJI/AAAAAAAAAYE/ftE2-SpSC0k/s1600/HighContex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4.bp.blogspot.com/-_3kz32anoA8/T0O3G59h4TI/AAAAAAAAAYM/B6COoqykvXU/s1600/LowContext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/>
              <a:t>-Samenvatting </a:t>
            </a:r>
            <a:br>
              <a:rPr lang="nl-NL" dirty="0"/>
            </a:br>
            <a:r>
              <a:rPr lang="nl-NL" dirty="0"/>
              <a:t>-Eindopdracht</a:t>
            </a:r>
            <a:br>
              <a:rPr lang="nl-NL" dirty="0"/>
            </a:br>
            <a:r>
              <a:rPr lang="nl-NL" dirty="0"/>
              <a:t> </a:t>
            </a:r>
            <a:r>
              <a:rPr lang="nl-NL" sz="2700" dirty="0"/>
              <a:t>(cultuur herkenning)</a:t>
            </a:r>
            <a:br>
              <a:rPr lang="nl-NL" sz="2700" dirty="0"/>
            </a:br>
            <a:endParaRPr lang="nl-NL" sz="27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12-06-2017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8372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Fenomeen </a:t>
            </a:r>
            <a:r>
              <a:rPr lang="en-US" dirty="0" err="1"/>
              <a:t>internationaliseren</a:t>
            </a:r>
            <a:r>
              <a:rPr lang="en-US" dirty="0"/>
              <a:t> </a:t>
            </a:r>
            <a:endParaRPr lang="nl-NL" dirty="0"/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Bedrijfs</a:t>
            </a:r>
            <a:r>
              <a:rPr lang="en-US" dirty="0" err="1"/>
              <a:t>perspectief</a:t>
            </a:r>
            <a:endParaRPr lang="nl-NL" dirty="0"/>
          </a:p>
          <a:p>
            <a:r>
              <a:rPr lang="nl-NL" dirty="0"/>
              <a:t>Vanuit ons perspectief</a:t>
            </a:r>
          </a:p>
          <a:p>
            <a:r>
              <a:rPr lang="en-US" dirty="0" err="1"/>
              <a:t>Verdragen</a:t>
            </a:r>
            <a:endParaRPr lang="nl-NL" dirty="0"/>
          </a:p>
          <a:p>
            <a:r>
              <a:rPr lang="en-US" dirty="0"/>
              <a:t>EU</a:t>
            </a:r>
          </a:p>
          <a:p>
            <a:r>
              <a:rPr lang="nl-NL" dirty="0"/>
              <a:t>Voor en nadelen van internationaliseren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Internationaliseren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788" y="260648"/>
            <a:ext cx="2998787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3278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Omslag</a:t>
            </a:r>
          </a:p>
          <a:p>
            <a:r>
              <a:rPr lang="nl-NL" dirty="0"/>
              <a:t>Titelpagina</a:t>
            </a:r>
          </a:p>
          <a:p>
            <a:r>
              <a:rPr lang="nl-NL" dirty="0"/>
              <a:t>Voorwoord</a:t>
            </a:r>
          </a:p>
          <a:p>
            <a:r>
              <a:rPr lang="nl-NL" dirty="0"/>
              <a:t>Inhoudsopgave</a:t>
            </a:r>
          </a:p>
          <a:p>
            <a:r>
              <a:rPr lang="nl-NL" dirty="0" smtClean="0"/>
              <a:t>Inleiding</a:t>
            </a:r>
            <a:endParaRPr lang="nl-NL" dirty="0"/>
          </a:p>
          <a:p>
            <a:r>
              <a:rPr lang="nl-NL" dirty="0"/>
              <a:t>Inhoudelijke hoofdstukken</a:t>
            </a:r>
          </a:p>
          <a:p>
            <a:r>
              <a:rPr lang="nl-NL" dirty="0"/>
              <a:t>Conclusies </a:t>
            </a:r>
          </a:p>
          <a:p>
            <a:r>
              <a:rPr lang="nl-NL" dirty="0"/>
              <a:t>Literatuur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Opbouw van een rapport of verslag</a:t>
            </a:r>
          </a:p>
        </p:txBody>
      </p:sp>
    </p:spTree>
    <p:extLst>
      <p:ext uri="{BB962C8B-B14F-4D97-AF65-F5344CB8AC3E}">
        <p14:creationId xmlns:p14="http://schemas.microsoft.com/office/powerpoint/2010/main" val="3782990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/>
              <a:t>Opdracht:</a:t>
            </a:r>
          </a:p>
          <a:p>
            <a:r>
              <a:rPr lang="nl-NL" dirty="0"/>
              <a:t>Frankrijk - Mexico – Spanje – Israël – Duitsland -  Turkije – Denemarken</a:t>
            </a:r>
          </a:p>
          <a:p>
            <a:pPr marL="109728" indent="0">
              <a:buNone/>
            </a:pPr>
            <a:r>
              <a:rPr lang="nl-NL" dirty="0"/>
              <a:t>    Groot Brittannië – Portugal- Iran en Pakistan.</a:t>
            </a:r>
          </a:p>
          <a:p>
            <a:r>
              <a:rPr lang="nl-NL" dirty="0"/>
              <a:t>Beschrijf de volgende elementen van het betreffende land:</a:t>
            </a:r>
          </a:p>
          <a:p>
            <a:r>
              <a:rPr lang="nl-NL" dirty="0"/>
              <a:t>- Elementen van cultuur</a:t>
            </a:r>
          </a:p>
          <a:p>
            <a:r>
              <a:rPr lang="nl-NL" dirty="0"/>
              <a:t>- Lagen van de cultuur</a:t>
            </a:r>
          </a:p>
          <a:p>
            <a:r>
              <a:rPr lang="nl-NL" dirty="0"/>
              <a:t>- Cultuurdimensies (Geert Hofstede)</a:t>
            </a:r>
          </a:p>
          <a:p>
            <a:r>
              <a:rPr lang="nl-NL" dirty="0"/>
              <a:t>- DE PEST</a:t>
            </a:r>
          </a:p>
          <a:p>
            <a:r>
              <a:rPr lang="nl-NL" dirty="0"/>
              <a:t>- Kolonisatie ( indien van toepassing )</a:t>
            </a:r>
          </a:p>
          <a:p>
            <a:r>
              <a:rPr lang="nl-NL" dirty="0"/>
              <a:t>- Meeste voorkomende bedrijfscultuur.</a:t>
            </a:r>
          </a:p>
          <a:p>
            <a:r>
              <a:rPr lang="nl-NL" dirty="0"/>
              <a:t>Beschrijf de business etiquette van het betreffende land</a:t>
            </a:r>
          </a:p>
          <a:p>
            <a:r>
              <a:rPr lang="nl-NL" dirty="0"/>
              <a:t>Internationaliseren</a:t>
            </a:r>
          </a:p>
          <a:p>
            <a:pPr lvl="1"/>
            <a:r>
              <a:rPr lang="nl-NL" dirty="0">
                <a:solidFill>
                  <a:srgbClr val="FF0000"/>
                </a:solidFill>
              </a:rPr>
              <a:t>Verdragen </a:t>
            </a:r>
            <a:r>
              <a:rPr lang="nl-NL" dirty="0"/>
              <a:t>tussen betreffende land en Nederland</a:t>
            </a:r>
          </a:p>
          <a:p>
            <a:pPr lvl="1"/>
            <a:endParaRPr lang="nl-NL" dirty="0"/>
          </a:p>
          <a:p>
            <a:r>
              <a:rPr lang="nl-NL" dirty="0"/>
              <a:t>- Extra:</a:t>
            </a:r>
          </a:p>
          <a:p>
            <a:r>
              <a:rPr lang="nl-NL" dirty="0"/>
              <a:t>Beschrijf de samenwerking, leiderschap, communicatie, moeilijkheden en verdere relevante informatie.</a:t>
            </a:r>
          </a:p>
          <a:p>
            <a:r>
              <a:rPr lang="nl-NL" dirty="0"/>
              <a:t>- Conclusie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Eindrapport en presentatie </a:t>
            </a:r>
          </a:p>
        </p:txBody>
      </p:sp>
    </p:spTree>
    <p:extLst>
      <p:ext uri="{BB962C8B-B14F-4D97-AF65-F5344CB8AC3E}">
        <p14:creationId xmlns:p14="http://schemas.microsoft.com/office/powerpoint/2010/main" val="199975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Groep van: Annabelle, Kim, Marije en Tessa. Jullie gaan 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</a:rPr>
              <a:t>Spanje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onder de  loep nemen.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Isa, Eline en Lynn, jullie land voor de eindopdracht wordt 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</a:rPr>
              <a:t>Mexico</a:t>
            </a:r>
            <a:endParaRPr lang="nl-NL" sz="2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Cheryl, Pascal en Sam, 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</a:rPr>
              <a:t>Pakistan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is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going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to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be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nl-NL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yours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Cheryl, Anouk, Maxime en Alisha 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</a:rPr>
              <a:t>Iran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wordt jullie land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Ramona en de  groep, 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</a:rPr>
              <a:t>Denemarken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</a:rPr>
              <a:t> is jullie onderzoeksland.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Donderdag 29-6-17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4313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- Cultuur</a:t>
            </a:r>
          </a:p>
          <a:p>
            <a:r>
              <a:rPr lang="nl-NL" dirty="0"/>
              <a:t>- Cultuurdimensies</a:t>
            </a:r>
          </a:p>
          <a:p>
            <a:r>
              <a:rPr lang="nl-NL" dirty="0"/>
              <a:t>- Cross culture, problemen van cross culture </a:t>
            </a:r>
          </a:p>
          <a:p>
            <a:r>
              <a:rPr lang="nl-NL" dirty="0"/>
              <a:t>- Kolonisatie</a:t>
            </a:r>
          </a:p>
          <a:p>
            <a:r>
              <a:rPr lang="en-US" dirty="0"/>
              <a:t>- DE PEST (</a:t>
            </a:r>
            <a:r>
              <a:rPr lang="nl-NL" dirty="0"/>
              <a:t>Economie</a:t>
            </a:r>
            <a:r>
              <a:rPr lang="en-US" dirty="0"/>
              <a:t>)</a:t>
            </a:r>
            <a:endParaRPr lang="nl-NL" dirty="0"/>
          </a:p>
          <a:p>
            <a:r>
              <a:rPr lang="nl-NL" dirty="0"/>
              <a:t>- Bedrijfscultuur</a:t>
            </a:r>
          </a:p>
          <a:p>
            <a:r>
              <a:rPr lang="en-US" dirty="0"/>
              <a:t>- </a:t>
            </a:r>
            <a:r>
              <a:rPr lang="nl-NL" dirty="0" smtClean="0"/>
              <a:t>Internationaliseren</a:t>
            </a:r>
          </a:p>
          <a:p>
            <a:r>
              <a:rPr lang="nl-NL" dirty="0" smtClean="0"/>
              <a:t>- Rapporten </a:t>
            </a:r>
            <a:endParaRPr lang="nl-NL" dirty="0"/>
          </a:p>
          <a:p>
            <a:r>
              <a:rPr lang="nl-NL" dirty="0"/>
              <a:t>- Eindopdracht  </a:t>
            </a:r>
          </a:p>
          <a:p>
            <a:r>
              <a:rPr lang="nl-NL" dirty="0"/>
              <a:t>- Proefwerk </a:t>
            </a:r>
            <a:r>
              <a:rPr lang="nl-NL" dirty="0" smtClean="0"/>
              <a:t>16:10h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Programma</a:t>
            </a:r>
            <a:r>
              <a:rPr lang="en-US" dirty="0"/>
              <a:t> van de 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82812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2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nl-NL" dirty="0"/>
              <a:t>Cultuur is volgens Hofstede &amp; Hofstede, iets dat in de hoofden van mensen zit en hun opvattingen en gedragingen mede vorm geeft en bepaalt.</a:t>
            </a:r>
          </a:p>
          <a:p>
            <a:r>
              <a:rPr lang="en-US" sz="6000" dirty="0" err="1"/>
              <a:t>Wat</a:t>
            </a:r>
            <a:r>
              <a:rPr lang="en-US" sz="6000" dirty="0"/>
              <a:t> is </a:t>
            </a:r>
            <a:r>
              <a:rPr lang="en-US" sz="6000" dirty="0" err="1"/>
              <a:t>cultuur</a:t>
            </a:r>
            <a:r>
              <a:rPr lang="en-US" sz="6000" dirty="0"/>
              <a:t>?</a:t>
            </a:r>
            <a:endParaRPr lang="nl-NL" sz="6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Cultuur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19347"/>
            <a:ext cx="3741365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3583"/>
            <a:ext cx="4427984" cy="332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5868144" y="357301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lagen</a:t>
            </a:r>
            <a:r>
              <a:rPr lang="en-US" dirty="0"/>
              <a:t> van </a:t>
            </a:r>
            <a:r>
              <a:rPr lang="en-US" dirty="0" err="1"/>
              <a:t>cultuur</a:t>
            </a:r>
            <a:r>
              <a:rPr lang="en-US" dirty="0"/>
              <a:t>? </a:t>
            </a:r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736" y="4280270"/>
            <a:ext cx="2642245" cy="254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68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2DA2BF"/>
              </a:buClr>
            </a:pPr>
            <a:r>
              <a:rPr lang="nl-NL" sz="1400" dirty="0">
                <a:solidFill>
                  <a:prstClr val="black"/>
                </a:solidFill>
              </a:rPr>
              <a:t>Hofstede cultuurmodel, </a:t>
            </a:r>
          </a:p>
          <a:p>
            <a:pPr lvl="0">
              <a:buClr>
                <a:srgbClr val="2DA2BF"/>
              </a:buClr>
            </a:pPr>
            <a:r>
              <a:rPr lang="nl-NL" sz="1400" dirty="0">
                <a:solidFill>
                  <a:prstClr val="black"/>
                </a:solidFill>
              </a:rPr>
              <a:t>‘Dimensies': kenmerken die een cultuur in meerdere of mindere                                           mate bezit en aan de hand waarvan culturen met elkaar kunnen worden vergeleken</a:t>
            </a:r>
          </a:p>
          <a:p>
            <a:pPr lvl="0">
              <a:buClr>
                <a:srgbClr val="2DA2BF"/>
              </a:buClr>
            </a:pPr>
            <a:r>
              <a:rPr lang="en-US" sz="4000" dirty="0" err="1">
                <a:solidFill>
                  <a:prstClr val="black"/>
                </a:solidFill>
              </a:rPr>
              <a:t>Wat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zijn</a:t>
            </a:r>
            <a:r>
              <a:rPr lang="en-US" sz="4000" dirty="0">
                <a:solidFill>
                  <a:prstClr val="black"/>
                </a:solidFill>
              </a:rPr>
              <a:t> de </a:t>
            </a:r>
            <a:r>
              <a:rPr lang="en-US" sz="4000" dirty="0" err="1">
                <a:solidFill>
                  <a:prstClr val="black"/>
                </a:solidFill>
              </a:rPr>
              <a:t>zes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err="1">
                <a:solidFill>
                  <a:prstClr val="black"/>
                </a:solidFill>
              </a:rPr>
              <a:t>cultuurdimensies</a:t>
            </a:r>
            <a:r>
              <a:rPr lang="en-US" sz="4000" dirty="0">
                <a:solidFill>
                  <a:prstClr val="black"/>
                </a:solidFill>
              </a:rPr>
              <a:t>?</a:t>
            </a:r>
            <a:endParaRPr lang="nl-NL" sz="4000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Machtsafstand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Individualisme / Collectivisme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</a:t>
            </a:r>
            <a:r>
              <a:rPr lang="nl-NL" dirty="0" err="1">
                <a:solidFill>
                  <a:prstClr val="black"/>
                </a:solidFill>
              </a:rPr>
              <a:t>Masculaniteit</a:t>
            </a:r>
            <a:r>
              <a:rPr lang="nl-NL" dirty="0">
                <a:solidFill>
                  <a:prstClr val="black"/>
                </a:solidFill>
              </a:rPr>
              <a:t> / </a:t>
            </a:r>
            <a:r>
              <a:rPr lang="nl-NL" dirty="0" err="1">
                <a:solidFill>
                  <a:prstClr val="black"/>
                </a:solidFill>
              </a:rPr>
              <a:t>Feminiteit</a:t>
            </a:r>
            <a:r>
              <a:rPr lang="nl-NL" dirty="0">
                <a:solidFill>
                  <a:prstClr val="black"/>
                </a:solidFill>
              </a:rPr>
              <a:t> </a:t>
            </a:r>
          </a:p>
          <a:p>
            <a:pPr lvl="1">
              <a:buClr>
                <a:srgbClr val="2DA2BF"/>
              </a:buClr>
            </a:pPr>
            <a:r>
              <a:rPr lang="nl-NL" sz="1800" dirty="0">
                <a:solidFill>
                  <a:prstClr val="black"/>
                </a:solidFill>
              </a:rPr>
              <a:t>Masculiniteit: assertief, hard, dominant, macht en prestatiegericht</a:t>
            </a:r>
            <a:br>
              <a:rPr lang="nl-NL" sz="1800" dirty="0">
                <a:solidFill>
                  <a:prstClr val="black"/>
                </a:solidFill>
              </a:rPr>
            </a:br>
            <a:r>
              <a:rPr lang="nl-NL" sz="1800" dirty="0" err="1">
                <a:solidFill>
                  <a:prstClr val="black"/>
                </a:solidFill>
              </a:rPr>
              <a:t>Feminiteit</a:t>
            </a:r>
            <a:r>
              <a:rPr lang="nl-NL" sz="1800" dirty="0">
                <a:solidFill>
                  <a:prstClr val="black"/>
                </a:solidFill>
              </a:rPr>
              <a:t>: bescheiden, zacht, tederheid, zorg en troost</a:t>
            </a:r>
            <a:endParaRPr lang="nl-NL" dirty="0">
              <a:solidFill>
                <a:prstClr val="black"/>
              </a:solidFill>
            </a:endParaRP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Onzekerheid vermijden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Lange of kortetermijndenken</a:t>
            </a:r>
          </a:p>
          <a:p>
            <a:pPr lvl="0">
              <a:buClr>
                <a:srgbClr val="2DA2BF"/>
              </a:buClr>
            </a:pPr>
            <a:r>
              <a:rPr lang="nl-NL" dirty="0">
                <a:solidFill>
                  <a:prstClr val="black"/>
                </a:solidFill>
              </a:rPr>
              <a:t>- Toegeeflijk en terughoudendheid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nl-NL" dirty="0"/>
              <a:t>Cultuurdimensies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71" y="1945500"/>
            <a:ext cx="2709706" cy="192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70" y="5013176"/>
            <a:ext cx="2726830" cy="18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45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err="1"/>
              <a:t>Wat</a:t>
            </a:r>
            <a:r>
              <a:rPr lang="en-US" sz="4000" dirty="0"/>
              <a:t> is cross culture?</a:t>
            </a:r>
            <a:endParaRPr lang="nl-NL" sz="4000" dirty="0"/>
          </a:p>
          <a:p>
            <a:r>
              <a:rPr lang="nl-NL" dirty="0" err="1"/>
              <a:t>Ascribed</a:t>
            </a:r>
            <a:r>
              <a:rPr lang="nl-NL" dirty="0"/>
              <a:t>-status</a:t>
            </a:r>
          </a:p>
          <a:p>
            <a:r>
              <a:rPr lang="nl-NL" dirty="0" err="1"/>
              <a:t>Achieved</a:t>
            </a:r>
            <a:r>
              <a:rPr lang="nl-NL" dirty="0"/>
              <a:t>-status</a:t>
            </a:r>
          </a:p>
          <a:p>
            <a:r>
              <a:rPr lang="nl-NL" dirty="0"/>
              <a:t>De – en centraliserende </a:t>
            </a:r>
          </a:p>
          <a:p>
            <a:pPr marL="109728" indent="0">
              <a:buNone/>
            </a:pPr>
            <a:r>
              <a:rPr lang="nl-NL" dirty="0"/>
              <a:t>  besluitvorming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Cross culture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7"/>
            <a:ext cx="4606181" cy="369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53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err="1"/>
              <a:t>Wat</a:t>
            </a:r>
            <a:r>
              <a:rPr lang="en-US" sz="4000" dirty="0"/>
              <a:t> </a:t>
            </a:r>
            <a:r>
              <a:rPr lang="en-US" sz="4000" dirty="0" err="1"/>
              <a:t>houdt</a:t>
            </a:r>
            <a:r>
              <a:rPr lang="en-US" sz="4000" dirty="0"/>
              <a:t> </a:t>
            </a:r>
            <a:r>
              <a:rPr lang="en-US" sz="4000" dirty="0" err="1"/>
              <a:t>een</a:t>
            </a:r>
            <a:r>
              <a:rPr lang="en-US" sz="4000" dirty="0"/>
              <a:t> </a:t>
            </a:r>
            <a:r>
              <a:rPr lang="en-US" sz="4000" dirty="0" err="1"/>
              <a:t>directe</a:t>
            </a:r>
            <a:r>
              <a:rPr lang="en-US" sz="4000" dirty="0"/>
              <a:t> en </a:t>
            </a:r>
            <a:r>
              <a:rPr lang="en-US" sz="4000" dirty="0" err="1"/>
              <a:t>indirecte</a:t>
            </a:r>
            <a:r>
              <a:rPr lang="en-US" sz="4000" dirty="0"/>
              <a:t> </a:t>
            </a:r>
            <a:r>
              <a:rPr lang="en-US" sz="4000" dirty="0" err="1"/>
              <a:t>cultuur</a:t>
            </a:r>
            <a:r>
              <a:rPr lang="en-US" sz="4000" dirty="0"/>
              <a:t> in?</a:t>
            </a:r>
            <a:endParaRPr lang="nl-NL" sz="4000" dirty="0"/>
          </a:p>
          <a:p>
            <a:r>
              <a:rPr lang="nl-NL" dirty="0"/>
              <a:t>Hoe zeg je wat je vindt</a:t>
            </a:r>
          </a:p>
          <a:p>
            <a:r>
              <a:rPr lang="nl-NL" dirty="0"/>
              <a:t>Communicatie in context</a:t>
            </a:r>
          </a:p>
          <a:p>
            <a:pPr lvl="1"/>
            <a:r>
              <a:rPr lang="en-US" dirty="0"/>
              <a:t>Low context </a:t>
            </a:r>
          </a:p>
          <a:p>
            <a:pPr lvl="1"/>
            <a:r>
              <a:rPr lang="en-US" dirty="0"/>
              <a:t>High context 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en </a:t>
            </a:r>
            <a:r>
              <a:rPr lang="en-US" dirty="0" err="1"/>
              <a:t>indirecte</a:t>
            </a:r>
            <a:r>
              <a:rPr lang="en-US" dirty="0"/>
              <a:t> </a:t>
            </a:r>
            <a:r>
              <a:rPr lang="en-US" dirty="0" err="1"/>
              <a:t>cultuur</a:t>
            </a:r>
            <a:endParaRPr lang="nl-NL" dirty="0"/>
          </a:p>
        </p:txBody>
      </p:sp>
      <p:pic>
        <p:nvPicPr>
          <p:cNvPr id="4" name="Afbeelding 3" descr="http://4.bp.blogspot.com/-V-cbYVfDJD4/T0O0w36gqJI/AAAAAAAAAYE/ftE2-SpSC0k/s200/HighContext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05064"/>
            <a:ext cx="2160240" cy="2552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 descr="http://4.bp.blogspot.com/-_3kz32anoA8/T0O3G59h4TI/AAAAAAAAAYM/B6COoqykvXU/s200/LowContext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05064"/>
            <a:ext cx="1944482" cy="25629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12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014619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nl-NL" dirty="0" smtClean="0"/>
              <a:t>Vestigen </a:t>
            </a:r>
            <a:r>
              <a:rPr lang="nl-NL" dirty="0"/>
              <a:t>van een deel van de eigen bevolking in een landstreek die nog niet door het eigen volk bewoond wordt.</a:t>
            </a:r>
          </a:p>
          <a:p>
            <a:r>
              <a:rPr lang="nl-NL" dirty="0"/>
              <a:t>Wat is de aanleiding tot kolonisatie?</a:t>
            </a:r>
          </a:p>
          <a:p>
            <a:r>
              <a:rPr lang="nl-NL" dirty="0"/>
              <a:t>Positieve en negatieve effecten van kolonisatie voor beide landen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nl-NL" dirty="0"/>
              <a:t>Kolonisatie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4238832"/>
            <a:ext cx="3563888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78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/>
              <a:t>DE PEST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300" b="1" dirty="0" err="1"/>
              <a:t>Benoem</a:t>
            </a:r>
            <a:r>
              <a:rPr lang="en-US" sz="4300" b="1" dirty="0"/>
              <a:t> de </a:t>
            </a:r>
            <a:r>
              <a:rPr lang="en-US" sz="4300" b="1" dirty="0" err="1"/>
              <a:t>DE</a:t>
            </a:r>
            <a:r>
              <a:rPr lang="en-US" sz="4300" b="1" dirty="0"/>
              <a:t> PEST</a:t>
            </a:r>
            <a:endParaRPr lang="nl-NL" sz="4300" b="1" dirty="0"/>
          </a:p>
          <a:p>
            <a:r>
              <a:rPr lang="nl-NL" b="1" dirty="0"/>
              <a:t>Demografisch</a:t>
            </a:r>
          </a:p>
          <a:p>
            <a:r>
              <a:rPr lang="nl-NL" b="1" dirty="0"/>
              <a:t>Economisch</a:t>
            </a:r>
          </a:p>
          <a:p>
            <a:r>
              <a:rPr lang="nl-NL" b="1" dirty="0"/>
              <a:t>Sociaal-cultureel</a:t>
            </a:r>
          </a:p>
          <a:p>
            <a:r>
              <a:rPr lang="nl-NL" b="1" dirty="0"/>
              <a:t>Technologisch</a:t>
            </a:r>
          </a:p>
          <a:p>
            <a:r>
              <a:rPr lang="nl-NL" b="1" dirty="0"/>
              <a:t>Ecologisch</a:t>
            </a:r>
          </a:p>
          <a:p>
            <a:r>
              <a:rPr lang="nl-NL" b="1" dirty="0"/>
              <a:t>Politiek-juridisch</a:t>
            </a:r>
          </a:p>
          <a:p>
            <a:pPr marL="109728" indent="0">
              <a:buNone/>
            </a:pPr>
            <a:r>
              <a:rPr lang="nl-NL" dirty="0"/>
              <a:t>DESTEP. Door deze factoren te analyseren verkrijgt men een beeld van het landschap waarin een onderneming </a:t>
            </a:r>
            <a:r>
              <a:rPr lang="nl-NL" dirty="0" err="1"/>
              <a:t>opereert.De</a:t>
            </a:r>
            <a:r>
              <a:rPr lang="nl-NL" dirty="0"/>
              <a:t> analyse maakt deel uit van de externe analyse en is een onderdeel van de situatie analyse en het marketingplan.</a:t>
            </a:r>
          </a:p>
          <a:p>
            <a:pPr marL="109728" indent="0" eaLnBrk="1" hangingPunct="1">
              <a:buNone/>
            </a:pPr>
            <a:endParaRPr lang="nl-NL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4932363" y="2060848"/>
            <a:ext cx="1922462" cy="609600"/>
          </a:xfrm>
          <a:prstGeom prst="flowChart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dirty="0"/>
              <a:t>Macro</a:t>
            </a:r>
          </a:p>
        </p:txBody>
      </p:sp>
    </p:spTree>
    <p:extLst>
      <p:ext uri="{BB962C8B-B14F-4D97-AF65-F5344CB8AC3E}">
        <p14:creationId xmlns:p14="http://schemas.microsoft.com/office/powerpoint/2010/main" val="75601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Bedrijfscultuur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33056"/>
            <a:ext cx="5322922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902" y="1060450"/>
            <a:ext cx="4670207" cy="308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29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918</TotalTime>
  <Words>400</Words>
  <Application>Microsoft Office PowerPoint</Application>
  <PresentationFormat>Diavoorstelling (4:3)</PresentationFormat>
  <Paragraphs>100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Calibri</vt:lpstr>
      <vt:lpstr>Lucida Sans Unicode</vt:lpstr>
      <vt:lpstr>Verdana</vt:lpstr>
      <vt:lpstr>Wingdings 2</vt:lpstr>
      <vt:lpstr>Wingdings 3</vt:lpstr>
      <vt:lpstr>Concours</vt:lpstr>
      <vt:lpstr>-Samenvatting  -Eindopdracht  (cultuur herkenning) </vt:lpstr>
      <vt:lpstr>Programma van de dag</vt:lpstr>
      <vt:lpstr>Cultuur</vt:lpstr>
      <vt:lpstr>Cultuurdimensies</vt:lpstr>
      <vt:lpstr>Cross culture</vt:lpstr>
      <vt:lpstr>Direct en indirecte cultuur</vt:lpstr>
      <vt:lpstr>Kolonisatie</vt:lpstr>
      <vt:lpstr>DE PEST</vt:lpstr>
      <vt:lpstr>Bedrijfscultuur</vt:lpstr>
      <vt:lpstr>Internationaliseren</vt:lpstr>
      <vt:lpstr>Opbouw van een rapport of verslag</vt:lpstr>
      <vt:lpstr>Eindrapport en presentatie </vt:lpstr>
      <vt:lpstr>Donderdag 29-6-17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Samenvatting  Ontvangen van de eindopdracht (cultuur herkenning) </dc:title>
  <dc:creator>Gebruiker</dc:creator>
  <cp:lastModifiedBy>Mahmoud, Kiyomars</cp:lastModifiedBy>
  <cp:revision>59</cp:revision>
  <dcterms:created xsi:type="dcterms:W3CDTF">2015-10-15T09:52:29Z</dcterms:created>
  <dcterms:modified xsi:type="dcterms:W3CDTF">2017-06-12T08:20:32Z</dcterms:modified>
</cp:coreProperties>
</file>