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n.wikiwijs.nl/96075/Spieren?_escaped_fragment_=page-2991815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hase1a.wikispaces.com/Histology+(Heart)" TargetMode="Externa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Uxwh2IIg_Z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E96009-3AAC-4E75-B337-9E680A6772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Spieren , Houding en blessures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7B47572-1F5C-46E6-A847-AF4A94CB8C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	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EAF4B0C-89D9-474C-AA0D-B7FC1CAA16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9863" y="3040856"/>
            <a:ext cx="3499938" cy="344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458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DE144-CD1A-44B5-A7CA-F278B3561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Blessures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D348E8-D01E-4083-9B00-70056E34AC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zijn blessures en hoe krijg je ze ?</a:t>
            </a:r>
          </a:p>
          <a:p>
            <a:r>
              <a:rPr lang="nl-NL"/>
              <a:t>Welke zijn er het meeste?</a:t>
            </a:r>
            <a:endParaRPr lang="nl-NL" dirty="0"/>
          </a:p>
        </p:txBody>
      </p:sp>
      <p:pic>
        <p:nvPicPr>
          <p:cNvPr id="4098" name="Picture 2" descr="Gerelateerde afbeelding">
            <a:extLst>
              <a:ext uri="{FF2B5EF4-FFF2-40B4-BE49-F238E27FC236}">
                <a16:creationId xmlns:a16="http://schemas.microsoft.com/office/drawing/2014/main" id="{005F931B-F1FF-4581-8EC1-E8A7A95EC9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415" y="4035106"/>
            <a:ext cx="4827955" cy="2286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fbeeldingsresultaat voor blessures">
            <a:extLst>
              <a:ext uri="{FF2B5EF4-FFF2-40B4-BE49-F238E27FC236}">
                <a16:creationId xmlns:a16="http://schemas.microsoft.com/office/drawing/2014/main" id="{D777CFF9-F515-40E0-8781-C365D070C2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805" y="618518"/>
            <a:ext cx="4791065" cy="287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487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3112C4-CF4D-4A18-B2D2-49B51C143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deze les?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222379-ACC9-4209-9A39-961F5E3B22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1820812"/>
            <a:ext cx="9905999" cy="3541714"/>
          </a:xfrm>
        </p:spPr>
        <p:txBody>
          <a:bodyPr/>
          <a:lstStyle/>
          <a:p>
            <a:r>
              <a:rPr lang="nl-NL" dirty="0"/>
              <a:t>Spieren </a:t>
            </a:r>
          </a:p>
          <a:p>
            <a:pPr lvl="1"/>
            <a:r>
              <a:rPr lang="nl-NL" dirty="0"/>
              <a:t>Welke soorten er zijn ( herhaling)</a:t>
            </a:r>
          </a:p>
          <a:p>
            <a:pPr lvl="1"/>
            <a:r>
              <a:rPr lang="nl-NL" dirty="0"/>
              <a:t>Spierkracht</a:t>
            </a:r>
          </a:p>
          <a:p>
            <a:pPr lvl="1"/>
            <a:r>
              <a:rPr lang="nl-NL" dirty="0"/>
              <a:t>Hoe werken spieren?</a:t>
            </a:r>
          </a:p>
          <a:p>
            <a:r>
              <a:rPr lang="nl-NL" dirty="0"/>
              <a:t>Houding</a:t>
            </a:r>
          </a:p>
          <a:p>
            <a:pPr lvl="1"/>
            <a:r>
              <a:rPr lang="nl-NL" dirty="0"/>
              <a:t>Belang van je houding</a:t>
            </a:r>
          </a:p>
          <a:p>
            <a:r>
              <a:rPr lang="nl-NL" dirty="0"/>
              <a:t>Blessures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15FFAD1-8875-4D61-A57E-E1A1DF7DB8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7386" y="1722405"/>
            <a:ext cx="3198814" cy="2365407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CBA803A0-7DDE-4B0F-846D-8FBCE12FD1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300" y="4816310"/>
            <a:ext cx="2365378" cy="17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171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B87AF5-6A52-48A3-ACC9-16FA72802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F5667C-D65D-4BC7-95CC-685187457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874476"/>
          </a:xfrm>
        </p:spPr>
        <p:txBody>
          <a:bodyPr>
            <a:normAutofit lnSpcReduction="10000"/>
          </a:bodyPr>
          <a:lstStyle/>
          <a:p>
            <a:r>
              <a:rPr lang="nl-NL" dirty="0"/>
              <a:t> </a:t>
            </a:r>
            <a:r>
              <a:rPr lang="nl-NL" sz="2800" dirty="0"/>
              <a:t>Aan het eind van de les weet je welke 3 soorten spieren er zijn.</a:t>
            </a:r>
          </a:p>
          <a:p>
            <a:r>
              <a:rPr lang="nl-NL" sz="2800" dirty="0"/>
              <a:t>Aan het eind van de les weet je welke soorten spiervezels een mens heeft.</a:t>
            </a:r>
          </a:p>
          <a:p>
            <a:r>
              <a:rPr lang="nl-NL" sz="2800" dirty="0"/>
              <a:t>Aan het eind van de les kan je uitleggen hoe spieren samenwerken.</a:t>
            </a:r>
          </a:p>
          <a:p>
            <a:r>
              <a:rPr lang="nl-NL" sz="2800" dirty="0"/>
              <a:t>Aan het eind van de les kan je de geleerde lesstof gebruiken buiten de les.</a:t>
            </a:r>
          </a:p>
        </p:txBody>
      </p:sp>
    </p:spTree>
    <p:extLst>
      <p:ext uri="{BB962C8B-B14F-4D97-AF65-F5344CB8AC3E}">
        <p14:creationId xmlns:p14="http://schemas.microsoft.com/office/powerpoint/2010/main" val="2926224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42D456-016C-42B6-94F6-12A9470DE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Spieren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7665AE-69B3-4AD8-97D4-0EEC86E243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Skeletspieren/ willekeurige spieren.</a:t>
            </a:r>
          </a:p>
          <a:p>
            <a:endParaRPr lang="nl-NL" dirty="0"/>
          </a:p>
          <a:p>
            <a:r>
              <a:rPr lang="nl-NL" dirty="0"/>
              <a:t>Gladde spieren/onwillekeurige spieren.</a:t>
            </a:r>
          </a:p>
          <a:p>
            <a:endParaRPr lang="nl-NL" dirty="0"/>
          </a:p>
          <a:p>
            <a:r>
              <a:rPr lang="nl-NL" dirty="0"/>
              <a:t>Hartspieren.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7518A49-A9BC-4149-922A-0BDABED5C6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4112" y="3667126"/>
            <a:ext cx="21526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1681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7767B4-9BCC-4EC0-9D9D-5EDFD2D28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soorten zijn er?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3633FC-19AB-40DA-92E6-01BE964002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097088"/>
            <a:ext cx="9905999" cy="3541714"/>
          </a:xfrm>
        </p:spPr>
        <p:txBody>
          <a:bodyPr/>
          <a:lstStyle/>
          <a:p>
            <a:r>
              <a:rPr lang="nl-NL" dirty="0"/>
              <a:t>Soorten spierweefsels: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br>
              <a:rPr lang="nl-NL" dirty="0"/>
            </a:br>
            <a:endParaRPr lang="nl-NL" dirty="0"/>
          </a:p>
          <a:p>
            <a:pPr lvl="6"/>
            <a:r>
              <a:rPr lang="nl-NL" dirty="0"/>
              <a:t>Hart spierweefsel</a:t>
            </a:r>
          </a:p>
          <a:p>
            <a:endParaRPr lang="nl-NL" dirty="0"/>
          </a:p>
        </p:txBody>
      </p:sp>
      <p:pic>
        <p:nvPicPr>
          <p:cNvPr id="4" name="Tijdelijke aanduiding voor inhoud 5">
            <a:extLst>
              <a:ext uri="{FF2B5EF4-FFF2-40B4-BE49-F238E27FC236}">
                <a16:creationId xmlns:a16="http://schemas.microsoft.com/office/drawing/2014/main" id="{960BDA3E-23CC-422A-BAF4-5CB91A098C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434508" y="2670110"/>
            <a:ext cx="1895475" cy="345757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C7CB29A9-B682-4CD5-BD27-626B993B0E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957900" y="2670110"/>
            <a:ext cx="2065396" cy="151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576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16A97A-694F-40C7-A0A6-941EECBDA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Spierkracht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A80706-7808-4BD5-B51B-105DE2BA32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https://www.youtube.com/watch?v=Uxwh2IIg_Z0</a:t>
            </a:r>
            <a:endParaRPr lang="nl-NL" dirty="0"/>
          </a:p>
          <a:p>
            <a:r>
              <a:rPr lang="nl-NL" dirty="0"/>
              <a:t>Zelf bekijken in de les of thuis.</a:t>
            </a:r>
          </a:p>
        </p:txBody>
      </p:sp>
    </p:spTree>
    <p:extLst>
      <p:ext uri="{BB962C8B-B14F-4D97-AF65-F5344CB8AC3E}">
        <p14:creationId xmlns:p14="http://schemas.microsoft.com/office/powerpoint/2010/main" val="292454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F8751A-07D4-4BD6-B7F2-D98658E6B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/>
          <a:lstStyle/>
          <a:p>
            <a:r>
              <a:rPr lang="nl-NL" dirty="0"/>
              <a:t>Hoe werken spieren?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019AB7-2D36-4061-9D5E-B565C0545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013198"/>
            <a:ext cx="9905999" cy="3541714"/>
          </a:xfrm>
        </p:spPr>
        <p:txBody>
          <a:bodyPr/>
          <a:lstStyle/>
          <a:p>
            <a:r>
              <a:rPr lang="nl-NL" dirty="0"/>
              <a:t>Biceps</a:t>
            </a:r>
          </a:p>
          <a:p>
            <a:r>
              <a:rPr lang="nl-NL" dirty="0" err="1"/>
              <a:t>Triceps</a:t>
            </a:r>
            <a:endParaRPr lang="nl-NL" dirty="0"/>
          </a:p>
        </p:txBody>
      </p:sp>
      <p:pic>
        <p:nvPicPr>
          <p:cNvPr id="1030" name="Picture 6" descr="Afbeeldingsresultaat voor biceps en triceps">
            <a:extLst>
              <a:ext uri="{FF2B5EF4-FFF2-40B4-BE49-F238E27FC236}">
                <a16:creationId xmlns:a16="http://schemas.microsoft.com/office/drawing/2014/main" id="{BB49DB4F-37AE-4FAA-AE37-7FA31DB4C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465" y="1875750"/>
            <a:ext cx="5478226" cy="3610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372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A83AC6-1EE9-47D4-A459-1BA84D77F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Houding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6793B1-9B8C-41A0-8807-8C979CF3A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 descr="Gerelateerde afbeelding">
            <a:extLst>
              <a:ext uri="{FF2B5EF4-FFF2-40B4-BE49-F238E27FC236}">
                <a16:creationId xmlns:a16="http://schemas.microsoft.com/office/drawing/2014/main" id="{20012332-0973-4749-AC38-14DA08F9C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12" y="1659720"/>
            <a:ext cx="4606096" cy="472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352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CDCE90-DA78-46F6-8341-7038B9296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Belang van je houding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E46BE7-76A0-4F9D-826D-84F1F03618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 descr="Afbeeldingsresultaat voor je houding">
            <a:extLst>
              <a:ext uri="{FF2B5EF4-FFF2-40B4-BE49-F238E27FC236}">
                <a16:creationId xmlns:a16="http://schemas.microsoft.com/office/drawing/2014/main" id="{42F7C033-BAAC-4F0F-8308-9BCEA76858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12" y="1779297"/>
            <a:ext cx="5729896" cy="4210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2151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30</TotalTime>
  <Words>165</Words>
  <Application>Microsoft Office PowerPoint</Application>
  <PresentationFormat>Breedbeeld</PresentationFormat>
  <Paragraphs>37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Tw Cen MT</vt:lpstr>
      <vt:lpstr>Circuit</vt:lpstr>
      <vt:lpstr>Spieren , Houding en blessures</vt:lpstr>
      <vt:lpstr>Wat gaan we doen deze les?</vt:lpstr>
      <vt:lpstr>Leerdoelen</vt:lpstr>
      <vt:lpstr>Spieren</vt:lpstr>
      <vt:lpstr>Welke soorten zijn er?</vt:lpstr>
      <vt:lpstr>Spierkracht</vt:lpstr>
      <vt:lpstr>Hoe werken spieren?</vt:lpstr>
      <vt:lpstr>Houding</vt:lpstr>
      <vt:lpstr>Belang van je houding</vt:lpstr>
      <vt:lpstr>Blessures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Gebruiker</dc:creator>
  <cp:lastModifiedBy>Gebruiker</cp:lastModifiedBy>
  <cp:revision>4</cp:revision>
  <dcterms:created xsi:type="dcterms:W3CDTF">2018-02-02T14:55:54Z</dcterms:created>
  <dcterms:modified xsi:type="dcterms:W3CDTF">2018-02-02T15:26:41Z</dcterms:modified>
</cp:coreProperties>
</file>