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4F34D-2DF8-449E-9E51-E49A91150E0C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608BF-1DBA-459E-8A62-147887C178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758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5263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1955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5526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5099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1600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9292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2639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4423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919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435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7929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0933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309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756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0882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427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833CB-E3C7-438F-93AC-4062B2F89081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7CD334-65C3-4450-A9F3-5FF157988A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4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E6D19D-44E9-40F6-86EF-875CBAD0EE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nl-NL" dirty="0"/>
              <a:t>Les 1</a:t>
            </a:r>
            <a:br>
              <a:rPr lang="nl-NL" dirty="0"/>
            </a:br>
            <a:r>
              <a:rPr lang="nl-NL" dirty="0"/>
              <a:t>Hoofdstuk Ecologie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C7868A0-AA8E-4EA0-974A-1DD8FE071C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Meneer Van de Loo</a:t>
            </a:r>
          </a:p>
          <a:p>
            <a:r>
              <a:rPr lang="nl-NL" dirty="0"/>
              <a:t>Vakdidactiek: Biologie met ICT										</a:t>
            </a:r>
          </a:p>
          <a:p>
            <a:r>
              <a:rPr lang="nl-NL" dirty="0" err="1"/>
              <a:t>Social</a:t>
            </a:r>
            <a:r>
              <a:rPr lang="nl-NL" dirty="0"/>
              <a:t> media: Instagram										</a:t>
            </a:r>
          </a:p>
        </p:txBody>
      </p:sp>
    </p:spTree>
    <p:extLst>
      <p:ext uri="{BB962C8B-B14F-4D97-AF65-F5344CB8AC3E}">
        <p14:creationId xmlns:p14="http://schemas.microsoft.com/office/powerpoint/2010/main" val="2052008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E16689-DDC0-4ADF-BBAC-28981BE80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9C31F2-718F-450F-8CCE-3A43E329B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Lesdoel</a:t>
            </a:r>
            <a:endParaRPr lang="nl-NL" dirty="0"/>
          </a:p>
          <a:p>
            <a:r>
              <a:rPr lang="nl-NL" dirty="0"/>
              <a:t>Introductie Ecologie</a:t>
            </a:r>
          </a:p>
          <a:p>
            <a:r>
              <a:rPr lang="nl-NL" dirty="0"/>
              <a:t>Opdracht maken</a:t>
            </a:r>
          </a:p>
          <a:p>
            <a:r>
              <a:rPr lang="nl-NL" dirty="0"/>
              <a:t>Opdracht bespreken</a:t>
            </a:r>
          </a:p>
          <a:p>
            <a:r>
              <a:rPr lang="nl-NL" dirty="0"/>
              <a:t>Afsluiten</a:t>
            </a:r>
          </a:p>
        </p:txBody>
      </p:sp>
    </p:spTree>
    <p:extLst>
      <p:ext uri="{BB962C8B-B14F-4D97-AF65-F5344CB8AC3E}">
        <p14:creationId xmlns:p14="http://schemas.microsoft.com/office/powerpoint/2010/main" val="1788734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1566A6-FB94-4666-938D-B76B006DB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Lesdoel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52ED6C-48E6-40F3-B34B-432E4AB92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kunt in eigen woorden uitleggen wat het begrip Ecologie betekent</a:t>
            </a:r>
          </a:p>
          <a:p>
            <a:endParaRPr lang="nl-NL" dirty="0"/>
          </a:p>
          <a:p>
            <a:r>
              <a:rPr lang="nl-NL" dirty="0"/>
              <a:t>Je kunt in eigen woorden uitleggen wat het begrip Biotisch betekent</a:t>
            </a:r>
          </a:p>
          <a:p>
            <a:endParaRPr lang="nl-NL" dirty="0"/>
          </a:p>
          <a:p>
            <a:r>
              <a:rPr lang="nl-NL" dirty="0"/>
              <a:t>Je kunt in eigen woorden uitleggen wat het begrip </a:t>
            </a:r>
            <a:r>
              <a:rPr lang="nl-NL" dirty="0" err="1"/>
              <a:t>A-biotisch</a:t>
            </a:r>
            <a:r>
              <a:rPr lang="nl-NL" dirty="0"/>
              <a:t> betekent</a:t>
            </a:r>
          </a:p>
          <a:p>
            <a:endParaRPr lang="nl-NL" dirty="0"/>
          </a:p>
          <a:p>
            <a:r>
              <a:rPr lang="nl-NL" dirty="0"/>
              <a:t>Je kunt 5 voorbeelden van Biotische en 5 voorbeelden van </a:t>
            </a:r>
            <a:r>
              <a:rPr lang="nl-NL" dirty="0" err="1"/>
              <a:t>A-biotische</a:t>
            </a:r>
            <a:r>
              <a:rPr lang="nl-NL" dirty="0"/>
              <a:t> factoren noemen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3052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A88076-A4DF-48D2-803A-9F8A2F1DB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Ecologie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B120AD-EADA-4B67-80A7-F44A0BEC5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Wat is het?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sz="2400" dirty="0"/>
              <a:t>Biotische en 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err="1"/>
              <a:t>a-biotische</a:t>
            </a:r>
            <a:r>
              <a:rPr lang="nl-NL" sz="2400" dirty="0"/>
              <a:t> factoren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A88DDEB-2EC3-4D22-8031-527ABC9D79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808"/>
          <a:stretch/>
        </p:blipFill>
        <p:spPr>
          <a:xfrm>
            <a:off x="5807685" y="265208"/>
            <a:ext cx="3466317" cy="2641048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C5BA28D3-AB6B-4485-ACAC-C1E666B464BA}"/>
              </a:ext>
            </a:extLst>
          </p:cNvPr>
          <p:cNvSpPr txBox="1"/>
          <p:nvPr/>
        </p:nvSpPr>
        <p:spPr>
          <a:xfrm>
            <a:off x="5924985" y="2905612"/>
            <a:ext cx="323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Figuur 1: Ecologie</a:t>
            </a:r>
          </a:p>
          <a:p>
            <a:r>
              <a:rPr lang="nl-NL" sz="1200" dirty="0"/>
              <a:t>Opgehaald van www.ruimtexmilieu.nl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E79798B-40B3-4C53-A024-513B66E16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685" y="3762773"/>
            <a:ext cx="5654980" cy="259985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47131360-D881-47D8-A156-8BD1EA7E80F3}"/>
              </a:ext>
            </a:extLst>
          </p:cNvPr>
          <p:cNvSpPr txBox="1"/>
          <p:nvPr/>
        </p:nvSpPr>
        <p:spPr>
          <a:xfrm>
            <a:off x="5924985" y="6362626"/>
            <a:ext cx="4421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Figuur 2: Biotische en </a:t>
            </a:r>
            <a:r>
              <a:rPr lang="nl-NL" sz="1200" dirty="0" err="1"/>
              <a:t>a-biotische</a:t>
            </a:r>
            <a:r>
              <a:rPr lang="nl-NL" sz="1200" dirty="0"/>
              <a:t> factoren</a:t>
            </a:r>
          </a:p>
          <a:p>
            <a:r>
              <a:rPr lang="nl-NL" sz="1200" dirty="0"/>
              <a:t>Opgehaald van beleefdenatuurparkjegroep6.weebly.com</a:t>
            </a:r>
          </a:p>
        </p:txBody>
      </p:sp>
    </p:spTree>
    <p:extLst>
      <p:ext uri="{BB962C8B-B14F-4D97-AF65-F5344CB8AC3E}">
        <p14:creationId xmlns:p14="http://schemas.microsoft.com/office/powerpoint/2010/main" val="3138940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F69843-3568-4579-AE7D-181C78916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65A3BA-3003-4E03-9B1E-173E16385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Kijk hiervoor op Wikiwijs</a:t>
            </a:r>
          </a:p>
          <a:p>
            <a:r>
              <a:rPr lang="nl-NL" dirty="0"/>
              <a:t>Ga naar Les 1 </a:t>
            </a:r>
          </a:p>
          <a:p>
            <a:pPr lvl="1"/>
            <a:r>
              <a:rPr lang="nl-NL" dirty="0"/>
              <a:t>Hier staat de uitleg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Mobiel is nergens anders voor nodig, dan voor de opdracht!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docent loopt rond om te helpen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14BE536-5C2C-4592-B099-4A5740687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99" y="1284289"/>
            <a:ext cx="2609850" cy="1752600"/>
          </a:xfrm>
          <a:prstGeom prst="roundRect">
            <a:avLst>
              <a:gd name="adj" fmla="val 250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510372BC-78DC-4E38-9D62-96A79ACB7306}"/>
              </a:ext>
            </a:extLst>
          </p:cNvPr>
          <p:cNvSpPr txBox="1"/>
          <p:nvPr/>
        </p:nvSpPr>
        <p:spPr>
          <a:xfrm>
            <a:off x="6019799" y="3022600"/>
            <a:ext cx="2773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Figuur 3: Logo Wikiwijs</a:t>
            </a:r>
          </a:p>
          <a:p>
            <a:r>
              <a:rPr lang="nl-NL" sz="1200" dirty="0"/>
              <a:t>Opgehaald van www.mediawijzer.net</a:t>
            </a:r>
          </a:p>
        </p:txBody>
      </p:sp>
    </p:spTree>
    <p:extLst>
      <p:ext uri="{BB962C8B-B14F-4D97-AF65-F5344CB8AC3E}">
        <p14:creationId xmlns:p14="http://schemas.microsoft.com/office/powerpoint/2010/main" val="72974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D52156-2530-4635-AE02-C134766A9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bespreken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3CEC4D-C539-4C34-9FD4-64E65BAF0B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Kies 1 gebruikte afbeelding</a:t>
            </a:r>
          </a:p>
          <a:p>
            <a:r>
              <a:rPr lang="nl-NL" dirty="0"/>
              <a:t>Wat heeft het met Ecologie te maken?</a:t>
            </a:r>
          </a:p>
          <a:p>
            <a:r>
              <a:rPr lang="nl-NL" dirty="0"/>
              <a:t>Commentaar:</a:t>
            </a:r>
          </a:p>
          <a:p>
            <a:pPr marL="0" indent="0">
              <a:buNone/>
            </a:pPr>
            <a:r>
              <a:rPr lang="nl-NL" dirty="0"/>
              <a:t>	Waarom wel of niet?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05038DD-7788-49A0-9D9B-92A259D6D6CB}"/>
              </a:ext>
            </a:extLst>
          </p:cNvPr>
          <p:cNvSpPr txBox="1"/>
          <p:nvPr/>
        </p:nvSpPr>
        <p:spPr>
          <a:xfrm>
            <a:off x="6209665" y="5529081"/>
            <a:ext cx="323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Figuur 4: Logo Instagram</a:t>
            </a:r>
          </a:p>
          <a:p>
            <a:r>
              <a:rPr lang="nl-NL" sz="1200" dirty="0"/>
              <a:t>Opgehaald van play.google.com</a:t>
            </a:r>
          </a:p>
        </p:txBody>
      </p:sp>
      <p:pic>
        <p:nvPicPr>
          <p:cNvPr id="1026" name="Picture 2" descr="Afbeeldingsresultaat voor instagram">
            <a:extLst>
              <a:ext uri="{FF2B5EF4-FFF2-40B4-BE49-F238E27FC236}">
                <a16:creationId xmlns:a16="http://schemas.microsoft.com/office/drawing/2014/main" id="{CB060C24-EB7A-4225-90C2-89C32057B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618" y="2672225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627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A3C28B-F202-4AF7-B083-E28754367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9EA8B3-207B-4624-8F40-EB8228579C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hebben we geleerd?</a:t>
            </a:r>
          </a:p>
          <a:p>
            <a:r>
              <a:rPr lang="nl-NL" dirty="0"/>
              <a:t>Is het </a:t>
            </a:r>
            <a:r>
              <a:rPr lang="nl-NL" dirty="0" err="1"/>
              <a:t>lesdoel</a:t>
            </a:r>
            <a:r>
              <a:rPr lang="nl-NL" dirty="0"/>
              <a:t> behaald?</a:t>
            </a:r>
          </a:p>
          <a:p>
            <a:pPr lvl="1"/>
            <a:r>
              <a:rPr lang="nl-NL" sz="1800" dirty="0"/>
              <a:t>Wat betekent: </a:t>
            </a:r>
          </a:p>
          <a:p>
            <a:pPr lvl="2"/>
            <a:r>
              <a:rPr lang="nl-NL" sz="1800" dirty="0"/>
              <a:t>Ecologie</a:t>
            </a:r>
          </a:p>
          <a:p>
            <a:pPr lvl="2"/>
            <a:r>
              <a:rPr lang="nl-NL" sz="1800" dirty="0"/>
              <a:t>Biotisch + 5 voorbeelden</a:t>
            </a:r>
          </a:p>
          <a:p>
            <a:pPr lvl="2"/>
            <a:r>
              <a:rPr lang="nl-NL" sz="1800" dirty="0" err="1"/>
              <a:t>A-biotisch</a:t>
            </a:r>
            <a:r>
              <a:rPr lang="nl-NL" sz="1800" dirty="0"/>
              <a:t> + 5 voorbeelden</a:t>
            </a:r>
          </a:p>
          <a:p>
            <a:pPr marL="0" indent="0">
              <a:buNone/>
            </a:pPr>
            <a:r>
              <a:rPr lang="nl-NL" dirty="0"/>
              <a:t>	</a:t>
            </a:r>
          </a:p>
          <a:p>
            <a:r>
              <a:rPr lang="nl-NL" dirty="0"/>
              <a:t>Huiswerk:</a:t>
            </a:r>
          </a:p>
          <a:p>
            <a:pPr marL="0" indent="0">
              <a:buNone/>
            </a:pPr>
            <a:r>
              <a:rPr lang="nl-NL" dirty="0"/>
              <a:t>	Maak de opdracht van les 1 op Wikiwijs af voor volgende les</a:t>
            </a:r>
          </a:p>
        </p:txBody>
      </p:sp>
    </p:spTree>
    <p:extLst>
      <p:ext uri="{BB962C8B-B14F-4D97-AF65-F5344CB8AC3E}">
        <p14:creationId xmlns:p14="http://schemas.microsoft.com/office/powerpoint/2010/main" val="45588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4383</TotalTime>
  <Words>196</Words>
  <Application>Microsoft Office PowerPoint</Application>
  <PresentationFormat>Breedbeeld</PresentationFormat>
  <Paragraphs>59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Wingdings 3</vt:lpstr>
      <vt:lpstr>Facet</vt:lpstr>
      <vt:lpstr>Les 1 Hoofdstuk Ecologie</vt:lpstr>
      <vt:lpstr>Planning</vt:lpstr>
      <vt:lpstr>Lesdoel</vt:lpstr>
      <vt:lpstr>Uitleg Ecologie</vt:lpstr>
      <vt:lpstr>Opdracht maken</vt:lpstr>
      <vt:lpstr>Opdracht bespreken</vt:lpstr>
      <vt:lpstr>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 Hoofdstuk Ecologie</dc:title>
  <dc:creator>Eigenaar</dc:creator>
  <cp:lastModifiedBy>Eigenaar</cp:lastModifiedBy>
  <cp:revision>10</cp:revision>
  <dcterms:created xsi:type="dcterms:W3CDTF">2017-10-26T10:55:50Z</dcterms:created>
  <dcterms:modified xsi:type="dcterms:W3CDTF">2017-11-07T19:01:20Z</dcterms:modified>
</cp:coreProperties>
</file>