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4" r:id="rId3"/>
    <p:sldId id="357" r:id="rId4"/>
    <p:sldId id="358" r:id="rId5"/>
    <p:sldId id="360" r:id="rId6"/>
    <p:sldId id="359" r:id="rId7"/>
    <p:sldId id="361" r:id="rId8"/>
    <p:sldId id="362" r:id="rId9"/>
    <p:sldId id="363" r:id="rId10"/>
    <p:sldId id="364" r:id="rId11"/>
    <p:sldId id="365" r:id="rId12"/>
    <p:sldId id="356" r:id="rId13"/>
    <p:sldId id="366" r:id="rId14"/>
    <p:sldId id="367" r:id="rId15"/>
    <p:sldId id="368" r:id="rId16"/>
    <p:sldId id="369" r:id="rId17"/>
    <p:sldId id="349" r:id="rId1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47" autoAdjust="0"/>
    <p:restoredTop sz="94660"/>
  </p:normalViewPr>
  <p:slideViewPr>
    <p:cSldViewPr>
      <p:cViewPr varScale="1">
        <p:scale>
          <a:sx n="88" d="100"/>
          <a:sy n="88" d="100"/>
        </p:scale>
        <p:origin x="1195" y="6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13-11-2017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DIJkvkfZpHU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08720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Tarief berekenen LG31 </a:t>
            </a:r>
            <a:endParaRPr lang="nl-NL" sz="6000" dirty="0"/>
          </a:p>
          <a:p>
            <a:r>
              <a:rPr lang="nl-NL" sz="6000" dirty="0" smtClean="0"/>
              <a:t>IBS 1.2 – les </a:t>
            </a:r>
            <a:r>
              <a:rPr lang="nl-NL" sz="6000" dirty="0"/>
              <a:t>4</a:t>
            </a:r>
            <a:endParaRPr lang="nl-NL" sz="6000" dirty="0" smtClean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305909"/>
            <a:ext cx="6599832" cy="605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23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260648"/>
            <a:ext cx="6443741" cy="6102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27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Efficiënt inzetten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Hakselen</a:t>
            </a:r>
          </a:p>
          <a:p>
            <a:pPr lvl="1"/>
            <a:r>
              <a:rPr lang="nl-NL" dirty="0" smtClean="0"/>
              <a:t>Mais, gras</a:t>
            </a:r>
          </a:p>
          <a:p>
            <a:pPr lvl="1"/>
            <a:endParaRPr lang="nl-NL" dirty="0"/>
          </a:p>
          <a:p>
            <a:r>
              <a:rPr lang="nl-NL" dirty="0" smtClean="0"/>
              <a:t>Rooier</a:t>
            </a:r>
          </a:p>
          <a:p>
            <a:pPr lvl="1"/>
            <a:r>
              <a:rPr lang="nl-NL" dirty="0" smtClean="0"/>
              <a:t>Bieten, Pastinaak, Cichorei</a:t>
            </a:r>
          </a:p>
          <a:p>
            <a:pPr marL="457200" lvl="1" indent="0">
              <a:buNone/>
            </a:pPr>
            <a:endParaRPr lang="nl-NL" dirty="0"/>
          </a:p>
          <a:p>
            <a:r>
              <a:rPr lang="nl-NL" dirty="0" smtClean="0"/>
              <a:t>Zelfrijder + werktuig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4869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Totale tarief oogst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Hakselaar + bek</a:t>
            </a:r>
          </a:p>
          <a:p>
            <a:r>
              <a:rPr lang="nl-NL" dirty="0" smtClean="0"/>
              <a:t>Trekkers + kippers</a:t>
            </a:r>
          </a:p>
          <a:p>
            <a:r>
              <a:rPr lang="nl-NL" dirty="0" err="1" smtClean="0"/>
              <a:t>Loader</a:t>
            </a:r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Gecombineerd tarief uur + hectare.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250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Bietenrooier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>
                <a:hlinkClick r:id="rId2"/>
              </a:rPr>
              <a:t>Waar let je op?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Je hebt er een die eigenlijk aan vervanging toe is. Wat kun je doen?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7342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Machine aanpassen (</a:t>
            </a:r>
            <a:r>
              <a:rPr lang="nl-NL" dirty="0" err="1" smtClean="0"/>
              <a:t>rebuild</a:t>
            </a:r>
            <a:r>
              <a:rPr lang="nl-NL" dirty="0" smtClean="0"/>
              <a:t>)</a:t>
            </a:r>
          </a:p>
          <a:p>
            <a:r>
              <a:rPr lang="nl-NL" dirty="0" smtClean="0"/>
              <a:t>Nieuwe machine kopen</a:t>
            </a:r>
          </a:p>
          <a:p>
            <a:r>
              <a:rPr lang="nl-NL" dirty="0" smtClean="0"/>
              <a:t>Tweedehands machine kopen</a:t>
            </a:r>
          </a:p>
          <a:p>
            <a:r>
              <a:rPr lang="nl-NL" dirty="0" smtClean="0"/>
              <a:t>Leasen</a:t>
            </a:r>
          </a:p>
          <a:p>
            <a:endParaRPr lang="nl-NL" dirty="0"/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Wat zijn per optie de voor – en nadelen?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946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de opgaven t/m 49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891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6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Pak het huiswerk voor je</a:t>
            </a:r>
            <a:endParaRPr lang="nl-NL" dirty="0" smtClean="0"/>
          </a:p>
          <a:p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2420888"/>
            <a:ext cx="8393955" cy="1376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16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 38 t/m 45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082" y="1412776"/>
            <a:ext cx="8463490" cy="4248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32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50" y="1038224"/>
            <a:ext cx="7772387" cy="4983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0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5" y="1190625"/>
            <a:ext cx="7639050" cy="447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56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116632"/>
            <a:ext cx="4985543" cy="6402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57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124744"/>
            <a:ext cx="7724775" cy="302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69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350" y="1143000"/>
            <a:ext cx="73533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3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332656"/>
            <a:ext cx="6145113" cy="6021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09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3347</TotalTime>
  <Words>115</Words>
  <Application>Microsoft Office PowerPoint</Application>
  <PresentationFormat>Diavoorstelling (4:3)</PresentationFormat>
  <Paragraphs>34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0" baseType="lpstr">
      <vt:lpstr>Arial</vt:lpstr>
      <vt:lpstr>Calibri</vt:lpstr>
      <vt:lpstr>Kantoorthema</vt:lpstr>
      <vt:lpstr>PowerPoint-presentatie</vt:lpstr>
      <vt:lpstr>Wat gaan we vandaag doen?</vt:lpstr>
      <vt:lpstr>Opgaven 38 t/m 45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Efficiënt inzetten</vt:lpstr>
      <vt:lpstr>Totale tarief oogst</vt:lpstr>
      <vt:lpstr>Bietenrooier</vt:lpstr>
      <vt:lpstr>PowerPoint-presentatie</vt:lpstr>
      <vt:lpstr>Maak de opgaven t/m 49</vt:lpstr>
      <vt:lpstr>Dat was ‘m!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90</cp:revision>
  <dcterms:created xsi:type="dcterms:W3CDTF">2013-11-15T15:05:42Z</dcterms:created>
  <dcterms:modified xsi:type="dcterms:W3CDTF">2017-11-13T13:28:40Z</dcterms:modified>
</cp:coreProperties>
</file>