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334" r:id="rId3"/>
    <p:sldId id="333" r:id="rId4"/>
    <p:sldId id="342" r:id="rId5"/>
    <p:sldId id="340" r:id="rId6"/>
    <p:sldId id="344" r:id="rId7"/>
    <p:sldId id="289" r:id="rId8"/>
    <p:sldId id="294" r:id="rId9"/>
    <p:sldId id="266" r:id="rId10"/>
    <p:sldId id="301" r:id="rId11"/>
    <p:sldId id="302" r:id="rId12"/>
    <p:sldId id="303" r:id="rId13"/>
    <p:sldId id="305" r:id="rId14"/>
    <p:sldId id="309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5" r:id="rId31"/>
    <p:sldId id="336" r:id="rId32"/>
    <p:sldId id="337" r:id="rId33"/>
    <p:sldId id="338" r:id="rId34"/>
    <p:sldId id="339" r:id="rId35"/>
    <p:sldId id="343" r:id="rId36"/>
    <p:sldId id="341" r:id="rId37"/>
    <p:sldId id="331" r:id="rId38"/>
    <p:sldId id="332" r:id="rId3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194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2452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14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19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044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89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779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51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793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025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81661-F4B6-4086-A871-4F6C7070F890}" type="datetimeFigureOut">
              <a:rPr lang="nl-NL" smtClean="0"/>
              <a:t>13-11-2017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924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wilwegwijzer.nl/index.html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wilwegwijzer.nl/dashboard_mbo.html#a7dd8a7bi5a10a3e6a4a7a2c6a10a8a6a6a9a4h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wilwegwijzer.nl/inde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24001"/>
            <a:ext cx="12192000" cy="8382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4320" y="365125"/>
            <a:ext cx="11079480" cy="1325563"/>
          </a:xfrm>
        </p:spPr>
        <p:txBody>
          <a:bodyPr>
            <a:noAutofit/>
          </a:bodyPr>
          <a:lstStyle/>
          <a:p>
            <a:r>
              <a:rPr lang="nl-NL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Keuzedeel internationalisering</a:t>
            </a:r>
          </a:p>
        </p:txBody>
      </p:sp>
    </p:spTree>
    <p:extLst>
      <p:ext uri="{BB962C8B-B14F-4D97-AF65-F5344CB8AC3E}">
        <p14:creationId xmlns:p14="http://schemas.microsoft.com/office/powerpoint/2010/main" val="15078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0726" y="0"/>
            <a:ext cx="6846485" cy="512064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2182132"/>
          </a:xfrm>
        </p:spPr>
        <p:txBody>
          <a:bodyPr>
            <a:noAutofit/>
          </a:bodyPr>
          <a:lstStyle/>
          <a:p>
            <a:r>
              <a:rPr lang="nl-NL" sz="19900" b="1" dirty="0" smtClean="0">
                <a:solidFill>
                  <a:srgbClr val="00B050"/>
                </a:solidFill>
                <a:latin typeface="Brush Script Std" panose="03060802040607070404" pitchFamily="66" charset="0"/>
              </a:rPr>
              <a:t>Inzet</a:t>
            </a:r>
            <a:endParaRPr lang="nl-NL" sz="19900" b="1" dirty="0">
              <a:solidFill>
                <a:srgbClr val="00B050"/>
              </a:solidFill>
              <a:latin typeface="Brush Script Std" panose="03060802040607070404" pitchFamily="66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8514"/>
            <a:ext cx="557022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1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45172"/>
          </a:xfrm>
        </p:spPr>
        <p:txBody>
          <a:bodyPr>
            <a:noAutofit/>
          </a:bodyPr>
          <a:lstStyle/>
          <a:p>
            <a:r>
              <a:rPr lang="nl-NL" sz="34400" b="1" dirty="0">
                <a:solidFill>
                  <a:srgbClr val="00B050"/>
                </a:solidFill>
                <a:latin typeface="Brush Script Std" panose="03060802040607070404" pitchFamily="66" charset="0"/>
              </a:rPr>
              <a:t>Inzet</a:t>
            </a:r>
            <a:endParaRPr lang="nl-NL" sz="9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nl-NL" dirty="0" smtClean="0"/>
          </a:p>
          <a:p>
            <a:pPr lvl="0"/>
            <a:endParaRPr lang="nl-NL" dirty="0"/>
          </a:p>
          <a:p>
            <a:pPr lvl="0"/>
            <a:endParaRPr lang="nl-NL" dirty="0" smtClean="0"/>
          </a:p>
          <a:p>
            <a:pPr lvl="0"/>
            <a:endParaRPr lang="nl-NL" dirty="0"/>
          </a:p>
          <a:p>
            <a:pPr lvl="0"/>
            <a:r>
              <a:rPr lang="nl-NL" dirty="0" smtClean="0"/>
              <a:t>Als </a:t>
            </a:r>
            <a:r>
              <a:rPr lang="nl-NL" dirty="0"/>
              <a:t>je tijdens de dinsdagmiddag inzet toont, dan hoef je wat mij betreft geen huiswerk te maken en zal je dit keuzedeel toch gewoon met een voldoende af kunnen sluiten.</a:t>
            </a:r>
          </a:p>
          <a:p>
            <a:pPr lvl="0"/>
            <a:r>
              <a:rPr lang="nl-NL" dirty="0"/>
              <a:t>(Wekelijks lijstje bijhouden met inzet als voornaamste beoordelingspunt).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617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/>
              <a:t>Inzet. Wat houdt dat in</a:t>
            </a:r>
            <a:r>
              <a:rPr lang="nl-NL" sz="5400" dirty="0" smtClean="0"/>
              <a:t>?</a:t>
            </a:r>
            <a:endParaRPr lang="nl-NL" sz="5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3600" dirty="0" smtClean="0"/>
              <a:t>Actief </a:t>
            </a:r>
            <a:r>
              <a:rPr lang="nl-NL" sz="3600" dirty="0"/>
              <a:t>meedoen met werk in groepen</a:t>
            </a:r>
          </a:p>
          <a:p>
            <a:r>
              <a:rPr lang="nl-NL" sz="3600" dirty="0"/>
              <a:t>Actieve houding tijdens excursies en gastlessen</a:t>
            </a:r>
          </a:p>
          <a:p>
            <a:r>
              <a:rPr lang="nl-NL" sz="3600" dirty="0"/>
              <a:t>Plaatsnemen op de voorste rijen (niet achterin de klas hangen)</a:t>
            </a:r>
          </a:p>
          <a:p>
            <a:r>
              <a:rPr lang="nl-NL" sz="3600" dirty="0"/>
              <a:t>Actief meedenken hoe we de lessen interessant en leerzaam kunnen houden</a:t>
            </a:r>
          </a:p>
          <a:p>
            <a:pPr lvl="1"/>
            <a:r>
              <a:rPr lang="nl-NL" sz="3200" dirty="0"/>
              <a:t>(niet bezig met spelletjes, gamen, facebookroddels, </a:t>
            </a:r>
            <a:r>
              <a:rPr lang="nl-NL" sz="3200" dirty="0" err="1"/>
              <a:t>etc</a:t>
            </a:r>
            <a:r>
              <a:rPr lang="nl-NL" sz="3200" dirty="0"/>
              <a:t>)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286" y="32544"/>
            <a:ext cx="4027714" cy="19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58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Werkprocessen</a:t>
            </a:r>
            <a:endParaRPr lang="nl-NL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0629" y="1825625"/>
            <a:ext cx="11900262" cy="4351338"/>
          </a:xfrm>
        </p:spPr>
        <p:txBody>
          <a:bodyPr/>
          <a:lstStyle/>
          <a:p>
            <a:pPr marL="0" indent="0">
              <a:buNone/>
            </a:pPr>
            <a:r>
              <a:rPr lang="nl-NL" sz="4400" b="1" dirty="0"/>
              <a:t>D1-K1: Werken op de Europese </a:t>
            </a:r>
            <a:r>
              <a:rPr lang="nl-NL" sz="4400" b="1" dirty="0" smtClean="0"/>
              <a:t>arbeidsmarkt</a:t>
            </a:r>
          </a:p>
          <a:p>
            <a:pPr marL="0" indent="0">
              <a:buNone/>
            </a:pPr>
            <a:endParaRPr lang="nl-NL" sz="4400" b="1" dirty="0"/>
          </a:p>
          <a:p>
            <a:pPr marL="0" indent="0">
              <a:buNone/>
            </a:pPr>
            <a:endParaRPr lang="nl-NL" sz="4400" b="1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7919"/>
          <a:stretch/>
        </p:blipFill>
        <p:spPr>
          <a:xfrm>
            <a:off x="5238206" y="2455816"/>
            <a:ext cx="6953795" cy="44021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06260"/>
            <a:ext cx="5238206" cy="435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123188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 smtClean="0"/>
              <a:t>De </a:t>
            </a:r>
            <a:r>
              <a:rPr lang="nl-NL" dirty="0"/>
              <a:t>beginnend beroepsbeoefenaar:</a:t>
            </a:r>
          </a:p>
          <a:p>
            <a:pPr marL="0" indent="0">
              <a:buNone/>
            </a:pPr>
            <a:r>
              <a:rPr lang="nl-NL" dirty="0"/>
              <a:t>§ heeft brede kennis van de internationale markt en marktwerking</a:t>
            </a:r>
          </a:p>
          <a:p>
            <a:pPr marL="0" indent="0">
              <a:buNone/>
            </a:pPr>
            <a:r>
              <a:rPr lang="nl-NL" dirty="0"/>
              <a:t>§ heeft brede kennis van klantbehoefte van het desbetreffende land</a:t>
            </a:r>
          </a:p>
          <a:p>
            <a:pPr marL="0" indent="0">
              <a:buNone/>
            </a:pPr>
            <a:r>
              <a:rPr lang="nl-NL" dirty="0"/>
              <a:t>§ heeft kennis van cultuurverschillen</a:t>
            </a:r>
          </a:p>
          <a:p>
            <a:pPr marL="0" indent="0">
              <a:buNone/>
            </a:pPr>
            <a:r>
              <a:rPr lang="nl-NL" dirty="0"/>
              <a:t>§ heeft kennis van internationale algemene en vakspecifieke wet- en regelgeving</a:t>
            </a:r>
          </a:p>
          <a:p>
            <a:pPr marL="0" indent="0">
              <a:buNone/>
            </a:pPr>
            <a:r>
              <a:rPr lang="nl-NL" dirty="0"/>
              <a:t>§ heeft kennis van organisatiestructuren, omstandigheden en gewoontes van de landen waar handel mee wordt gedreven</a:t>
            </a:r>
          </a:p>
          <a:p>
            <a:pPr marL="0" indent="0">
              <a:buNone/>
            </a:pPr>
            <a:r>
              <a:rPr lang="nl-NL" dirty="0"/>
              <a:t>§ heeft kennis van trends en ontwikkelingen</a:t>
            </a:r>
          </a:p>
          <a:p>
            <a:pPr marL="0" indent="0">
              <a:buNone/>
            </a:pPr>
            <a:r>
              <a:rPr lang="nl-NL" dirty="0"/>
              <a:t>§ kan buitenlandse wet- en regelgeving (onder meer transporteren en exporteren, ketenbeheer, milieuwetgeving) gericht</a:t>
            </a:r>
          </a:p>
          <a:p>
            <a:pPr marL="0" indent="0">
              <a:buNone/>
            </a:pPr>
            <a:r>
              <a:rPr lang="nl-NL" dirty="0"/>
              <a:t>inzetten bij de uitvoering van de eigen werkzaamheden</a:t>
            </a:r>
          </a:p>
          <a:p>
            <a:pPr marL="0" indent="0">
              <a:buNone/>
            </a:pPr>
            <a:r>
              <a:rPr lang="nl-NL" dirty="0"/>
              <a:t>§ kan de mening en houding van buitenlandse partijen beïnvloeden</a:t>
            </a:r>
          </a:p>
        </p:txBody>
      </p:sp>
    </p:spTree>
    <p:extLst>
      <p:ext uri="{BB962C8B-B14F-4D97-AF65-F5344CB8AC3E}">
        <p14:creationId xmlns:p14="http://schemas.microsoft.com/office/powerpoint/2010/main" val="2237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/>
              <a:t>Waar vind ik het lesmateriaal?</a:t>
            </a:r>
            <a:endParaRPr lang="nl-NL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660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/>
              <a:t>Waar vind ik het lesmateriaal?</a:t>
            </a:r>
            <a:endParaRPr lang="nl-NL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ELO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698" y="1825625"/>
            <a:ext cx="6670357" cy="500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3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vind ik het lesmateriaal?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ELO </a:t>
            </a:r>
          </a:p>
          <a:p>
            <a:pPr marL="0" indent="0">
              <a:buNone/>
            </a:pPr>
            <a:r>
              <a:rPr lang="nl-NL" dirty="0" smtClean="0"/>
              <a:t>Met links naar: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 </a:t>
            </a:r>
            <a:r>
              <a:rPr lang="nl-NL" dirty="0" smtClean="0"/>
              <a:t>Wikiwijs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 smtClean="0"/>
              <a:t>Brainstud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561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817" y="365125"/>
            <a:ext cx="12022183" cy="1325563"/>
          </a:xfrm>
        </p:spPr>
        <p:txBody>
          <a:bodyPr>
            <a:noAutofit/>
          </a:bodyPr>
          <a:lstStyle/>
          <a:p>
            <a:r>
              <a:rPr lang="nl-NL" sz="13800" dirty="0" smtClean="0"/>
              <a:t>Wikiwijs 112953</a:t>
            </a:r>
            <a:endParaRPr lang="nl-NL" sz="13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4400" dirty="0" smtClean="0"/>
          </a:p>
          <a:p>
            <a:pPr marL="0" indent="0">
              <a:buNone/>
            </a:pPr>
            <a:r>
              <a:rPr lang="nl-NL" sz="4400" dirty="0" smtClean="0"/>
              <a:t>Maken.wikiwijs.nl/112953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216592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125"/>
            <a:ext cx="12163346" cy="64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9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gaan we doen?</a:t>
            </a:r>
            <a:endParaRPr lang="nl-NL" dirty="0"/>
          </a:p>
        </p:txBody>
      </p:sp>
      <p:pic>
        <p:nvPicPr>
          <p:cNvPr id="1026" name="Picture 2" descr="Afbeeldingsresultaat voor wat gaan we doe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359" y="1690688"/>
            <a:ext cx="12252359" cy="360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7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0158449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930" y="613955"/>
            <a:ext cx="12171135" cy="62440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50429" y="2520496"/>
            <a:ext cx="10515600" cy="1325563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Brainstud</a:t>
            </a:r>
            <a:endParaRPr lang="nl-NL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114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https://maken.wikiwijs.nl/generated/s1152x864_62b14c388ea8a1661bf0869e283b4450f9aeb9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0175" cy="70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56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Brief!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Abonnement</a:t>
            </a:r>
          </a:p>
          <a:p>
            <a:endParaRPr lang="nl-NL" dirty="0"/>
          </a:p>
          <a:p>
            <a:r>
              <a:rPr lang="nl-NL" dirty="0" smtClean="0"/>
              <a:t>14,95 voor 6 maanden; </a:t>
            </a:r>
          </a:p>
          <a:p>
            <a:r>
              <a:rPr lang="nl-NL" dirty="0" smtClean="0"/>
              <a:t>Als we dat volgende week aanschaffen, dan voldoende tijd om het keuzedeel af te ronden.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489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Bekijk wikiwijs en Brainstud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499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4974771" cy="4351338"/>
          </a:xfrm>
        </p:spPr>
        <p:txBody>
          <a:bodyPr/>
          <a:lstStyle/>
          <a:p>
            <a:r>
              <a:rPr lang="nl-NL" dirty="0" smtClean="0"/>
              <a:t>PPT </a:t>
            </a:r>
            <a:r>
              <a:rPr lang="nl-NL" dirty="0"/>
              <a:t>maken over jezelf, je opleiding, </a:t>
            </a:r>
            <a:r>
              <a:rPr lang="nl-NL" dirty="0" smtClean="0"/>
              <a:t>stage, vakantiewerk, hobby’s</a:t>
            </a:r>
            <a:r>
              <a:rPr lang="nl-NL" dirty="0"/>
              <a:t>, buitenlandervaring en ideeën over buitenlandstage of werken in het buitenland.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775" y="2009775"/>
            <a:ext cx="6753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1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16600" dirty="0" smtClean="0"/>
              <a:t>Doe de test</a:t>
            </a:r>
            <a:endParaRPr lang="nl-NL" sz="1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516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1338"/>
          </a:xfrm>
        </p:spPr>
        <p:txBody>
          <a:bodyPr>
            <a:normAutofit fontScale="9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www.wilwegwijzer.nl/index.html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457200"/>
            <a:ext cx="1222138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206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18903"/>
            <a:ext cx="12205596" cy="583909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18904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Test: Gaan we vanmiddag ook doen!</a:t>
            </a:r>
            <a:endParaRPr lang="nl-NL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41022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63753" y="0"/>
            <a:ext cx="68282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513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gaan we vanmiddag doen?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Informatie over het keuzedeel</a:t>
            </a:r>
          </a:p>
          <a:p>
            <a:r>
              <a:rPr lang="nl-NL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Kennismaking met elkaar</a:t>
            </a:r>
          </a:p>
          <a:p>
            <a:r>
              <a:rPr lang="nl-NL" dirty="0" smtClean="0"/>
              <a:t>Kennismaking met Wikiwijs en Brainstud</a:t>
            </a:r>
          </a:p>
          <a:p>
            <a:r>
              <a:rPr lang="nl-NL" dirty="0" smtClean="0"/>
              <a:t>Test doen over stage in het buitenland</a:t>
            </a:r>
          </a:p>
          <a:p>
            <a:r>
              <a:rPr lang="nl-NL" dirty="0" smtClean="0"/>
              <a:t>Planning maken voor de voorbereiding van de reis naar het buitenland</a:t>
            </a:r>
          </a:p>
          <a:p>
            <a:r>
              <a:rPr lang="nl-NL" dirty="0" smtClean="0"/>
              <a:t>Sollicitatiebrief</a:t>
            </a:r>
          </a:p>
          <a:p>
            <a:r>
              <a:rPr lang="nl-NL" dirty="0" smtClean="0"/>
              <a:t>Groepswerk</a:t>
            </a:r>
          </a:p>
          <a:p>
            <a:pPr lvl="1"/>
            <a:r>
              <a:rPr lang="nl-NL" dirty="0" smtClean="0"/>
              <a:t>Euregio</a:t>
            </a:r>
          </a:p>
          <a:p>
            <a:pPr lvl="1"/>
            <a:r>
              <a:rPr lang="nl-NL" dirty="0" smtClean="0"/>
              <a:t>buitenlandexcursie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004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629" y="0"/>
            <a:ext cx="118887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6311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769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223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74106" y="0"/>
            <a:ext cx="69178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961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341139" cy="718457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34062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>
                <a:hlinkClick r:id="rId2"/>
              </a:rPr>
              <a:t>http://</a:t>
            </a:r>
            <a:r>
              <a:rPr lang="nl-NL" dirty="0" smtClean="0">
                <a:hlinkClick r:id="rId2"/>
              </a:rPr>
              <a:t>www.wilwegwijzer.nl/dashboard_mbo.html#a7dd8a7bi5a10a3e6a4a7a2c6a10a8a6a6a9a4h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635931" y="1361802"/>
            <a:ext cx="5556069" cy="549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33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Individueel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Doe de test, zoek bedrijven, bekijk subsidiemogelijkheden.</a:t>
            </a:r>
          </a:p>
          <a:p>
            <a:r>
              <a:rPr lang="nl-NL" dirty="0" smtClean="0"/>
              <a:t>Vat de test samen en maak er een verslag van; met</a:t>
            </a:r>
          </a:p>
          <a:p>
            <a:pPr lvl="1"/>
            <a:r>
              <a:rPr lang="nl-NL" dirty="0" smtClean="0"/>
              <a:t>Lijst van bedrijven</a:t>
            </a:r>
          </a:p>
          <a:p>
            <a:pPr lvl="1"/>
            <a:r>
              <a:rPr lang="nl-NL" dirty="0" smtClean="0"/>
              <a:t>Conclusies</a:t>
            </a:r>
          </a:p>
          <a:p>
            <a:pPr lvl="1"/>
            <a:r>
              <a:rPr lang="nl-NL" dirty="0" smtClean="0"/>
              <a:t>Actiepunten, bijv</a:t>
            </a:r>
            <a:r>
              <a:rPr lang="nl-NL" dirty="0"/>
              <a:t>.</a:t>
            </a:r>
            <a:endParaRPr lang="nl-NL" dirty="0" smtClean="0"/>
          </a:p>
          <a:p>
            <a:pPr lvl="2"/>
            <a:r>
              <a:rPr lang="nl-NL" dirty="0" smtClean="0"/>
              <a:t>Visum regelen</a:t>
            </a:r>
          </a:p>
          <a:p>
            <a:pPr lvl="2"/>
            <a:endParaRPr lang="nl-NL" dirty="0"/>
          </a:p>
          <a:p>
            <a:r>
              <a:rPr lang="nl-NL" dirty="0" smtClean="0"/>
              <a:t>Sollicitatiebrief en CV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538565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Groepswerk (groepen van 3 of 4)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Brainstorm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	</a:t>
            </a:r>
            <a:r>
              <a:rPr lang="nl-NL" dirty="0" smtClean="0"/>
              <a:t>project Euregio</a:t>
            </a:r>
          </a:p>
          <a:p>
            <a:pPr lvl="2"/>
            <a:r>
              <a:rPr lang="nl-NL" dirty="0" smtClean="0"/>
              <a:t>Wat is Euregio</a:t>
            </a:r>
          </a:p>
          <a:p>
            <a:pPr lvl="2"/>
            <a:r>
              <a:rPr lang="nl-NL" dirty="0" smtClean="0"/>
              <a:t>Wat wil Euregio</a:t>
            </a:r>
          </a:p>
          <a:p>
            <a:pPr lvl="2"/>
            <a:r>
              <a:rPr lang="nl-NL" dirty="0" smtClean="0"/>
              <a:t>Wat voor scholen en bedrijven in de Euregio</a:t>
            </a:r>
          </a:p>
          <a:p>
            <a:pPr lvl="2"/>
            <a:r>
              <a:rPr lang="nl-NL" dirty="0" smtClean="0"/>
              <a:t>Ideeën over uitwisseling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nl-NL" dirty="0"/>
              <a:t>	</a:t>
            </a:r>
            <a:r>
              <a:rPr lang="nl-NL" dirty="0" smtClean="0"/>
              <a:t>buitenlandexcursie</a:t>
            </a:r>
          </a:p>
          <a:p>
            <a:pPr lvl="2"/>
            <a:r>
              <a:rPr lang="nl-NL" dirty="0" smtClean="0"/>
              <a:t>Ideeën</a:t>
            </a:r>
          </a:p>
          <a:p>
            <a:pPr lvl="2"/>
            <a:r>
              <a:rPr lang="nl-NL" dirty="0" smtClean="0"/>
              <a:t>Wensen</a:t>
            </a:r>
          </a:p>
          <a:p>
            <a:pPr lvl="2"/>
            <a:r>
              <a:rPr lang="nl-NL" dirty="0" smtClean="0"/>
              <a:t>Periode</a:t>
            </a:r>
          </a:p>
          <a:p>
            <a:pPr marL="914400" lvl="2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757270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909836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0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596326" cy="705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00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Derdeklasser</a:t>
            </a:r>
            <a:endParaRPr lang="nl-N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err="1" smtClean="0"/>
              <a:t>Kerstin</a:t>
            </a:r>
            <a:r>
              <a:rPr lang="nl-NL" dirty="0" smtClean="0"/>
              <a:t> te Bogt</a:t>
            </a:r>
          </a:p>
          <a:p>
            <a:pPr marL="0" indent="0">
              <a:buNone/>
            </a:pPr>
            <a:r>
              <a:rPr lang="nl-NL" dirty="0" smtClean="0"/>
              <a:t>Buitenlandstage Duitsland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053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0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088674" cy="687688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8674" y="290427"/>
            <a:ext cx="11258550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9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1338"/>
          </a:xfrm>
        </p:spPr>
        <p:txBody>
          <a:bodyPr>
            <a:normAutofit fontScale="9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www.wilwegwijzer.nl/index.html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457200"/>
            <a:ext cx="1222138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18903"/>
            <a:ext cx="12205596" cy="583909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18904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Test: Gaan we vanmiddag doen!</a:t>
            </a:r>
            <a:endParaRPr lang="nl-NL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28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10318079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9600" dirty="0" smtClean="0">
                <a:solidFill>
                  <a:srgbClr val="FFFF00"/>
                </a:solidFill>
              </a:rPr>
              <a:t>Leuk en leerzaam</a:t>
            </a:r>
            <a:endParaRPr lang="nl-NL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9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</TotalTime>
  <Words>420</Words>
  <Application>Microsoft Office PowerPoint</Application>
  <PresentationFormat>Breedbeeld</PresentationFormat>
  <Paragraphs>89</Paragraphs>
  <Slides>38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38</vt:i4>
      </vt:variant>
    </vt:vector>
  </HeadingPairs>
  <TitlesOfParts>
    <vt:vector size="44" baseType="lpstr">
      <vt:lpstr>Arial</vt:lpstr>
      <vt:lpstr>Brush Script Std</vt:lpstr>
      <vt:lpstr>Calibri</vt:lpstr>
      <vt:lpstr>Calibri Light</vt:lpstr>
      <vt:lpstr>Wingdings</vt:lpstr>
      <vt:lpstr>Kantoorthema</vt:lpstr>
      <vt:lpstr>Keuzedeel internationalisering</vt:lpstr>
      <vt:lpstr>Wat gaan we doen?</vt:lpstr>
      <vt:lpstr>Wat gaan we vanmiddag doen?</vt:lpstr>
      <vt:lpstr>Derdeklasser</vt:lpstr>
      <vt:lpstr>PowerPoint-presentatie</vt:lpstr>
      <vt:lpstr>PowerPoint-presentatie</vt:lpstr>
      <vt:lpstr>https://www.wilwegwijzer.nl/index.html </vt:lpstr>
      <vt:lpstr>Test: Gaan we vanmiddag doen!</vt:lpstr>
      <vt:lpstr>Leuk en leerzaam</vt:lpstr>
      <vt:lpstr>Inzet</vt:lpstr>
      <vt:lpstr>Inzet</vt:lpstr>
      <vt:lpstr>Inzet. Wat houdt dat in?</vt:lpstr>
      <vt:lpstr>Werkprocessen</vt:lpstr>
      <vt:lpstr>PowerPoint-presentatie</vt:lpstr>
      <vt:lpstr>Waar vind ik het lesmateriaal?</vt:lpstr>
      <vt:lpstr>Waar vind ik het lesmateriaal?</vt:lpstr>
      <vt:lpstr>Waar vind ik het lesmateriaal?</vt:lpstr>
      <vt:lpstr>Wikiwijs 112953</vt:lpstr>
      <vt:lpstr>PowerPoint-presentatie</vt:lpstr>
      <vt:lpstr>PowerPoint-presentatie</vt:lpstr>
      <vt:lpstr>Brainstud</vt:lpstr>
      <vt:lpstr>PowerPoint-presentatie</vt:lpstr>
      <vt:lpstr>Brief!</vt:lpstr>
      <vt:lpstr>Bekijk wikiwijs en Brainstud</vt:lpstr>
      <vt:lpstr>PPT</vt:lpstr>
      <vt:lpstr>Doe de test</vt:lpstr>
      <vt:lpstr>https://www.wilwegwijzer.nl/index.html </vt:lpstr>
      <vt:lpstr>Test: Gaan we vanmiddag ook doen!</vt:lpstr>
      <vt:lpstr>PowerPoint-presentatie</vt:lpstr>
      <vt:lpstr>PowerPoint-presentatie</vt:lpstr>
      <vt:lpstr>PowerPoint-presentatie</vt:lpstr>
      <vt:lpstr>PowerPoint-presentatie</vt:lpstr>
      <vt:lpstr>PowerPoint-presentatie</vt:lpstr>
      <vt:lpstr>http://www.wilwegwijzer.nl/dashboard_mbo.html#a7dd8a7bi5a10a3e6a4a7a2c6a10a8a6a6a9a4h </vt:lpstr>
      <vt:lpstr>Individueel</vt:lpstr>
      <vt:lpstr>Groepswerk (groepen van 3 of 4)</vt:lpstr>
      <vt:lpstr>PowerPoint-presentatie</vt:lpstr>
      <vt:lpstr>PowerPoint-presentatie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Dick van der Neut</dc:creator>
  <cp:lastModifiedBy>Dick van der Neut</cp:lastModifiedBy>
  <cp:revision>62</cp:revision>
  <dcterms:created xsi:type="dcterms:W3CDTF">2017-10-19T17:27:50Z</dcterms:created>
  <dcterms:modified xsi:type="dcterms:W3CDTF">2017-11-13T21:01:45Z</dcterms:modified>
</cp:coreProperties>
</file>