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81" r:id="rId5"/>
    <p:sldId id="278" r:id="rId6"/>
    <p:sldId id="282" r:id="rId7"/>
    <p:sldId id="268" r:id="rId8"/>
    <p:sldId id="283" r:id="rId9"/>
    <p:sldId id="269" r:id="rId10"/>
    <p:sldId id="275" r:id="rId11"/>
    <p:sldId id="274" r:id="rId12"/>
    <p:sldId id="280" r:id="rId13"/>
    <p:sldId id="276" r:id="rId14"/>
    <p:sldId id="279" r:id="rId15"/>
    <p:sldId id="277" r:id="rId16"/>
    <p:sldId id="289" r:id="rId17"/>
    <p:sldId id="285" r:id="rId18"/>
    <p:sldId id="293" r:id="rId19"/>
    <p:sldId id="294" r:id="rId20"/>
    <p:sldId id="295" r:id="rId21"/>
    <p:sldId id="290" r:id="rId22"/>
    <p:sldId id="291" r:id="rId23"/>
    <p:sldId id="292" r:id="rId24"/>
    <p:sldId id="296" r:id="rId25"/>
    <p:sldId id="297" r:id="rId26"/>
    <p:sldId id="298" r:id="rId27"/>
    <p:sldId id="300" r:id="rId28"/>
    <p:sldId id="288" r:id="rId29"/>
    <p:sldId id="299" r:id="rId30"/>
    <p:sldId id="302" r:id="rId31"/>
    <p:sldId id="303" r:id="rId32"/>
    <p:sldId id="301" r:id="rId33"/>
    <p:sldId id="286" r:id="rId34"/>
    <p:sldId id="287" r:id="rId3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194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2452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014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419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044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4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89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779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51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793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0250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924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maken.wikiwijs.nl/64897/I_BPV_een_Internationale_stage#!page-1460188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wilwegwijzer.nl/index.htm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295"/>
            <a:ext cx="12192000" cy="837948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982" y="3454770"/>
            <a:ext cx="1775635" cy="177563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617" y="4359038"/>
            <a:ext cx="2388218" cy="871367"/>
          </a:xfrm>
          <a:prstGeom prst="rect">
            <a:avLst/>
          </a:prstGeom>
        </p:spPr>
      </p:pic>
      <p:sp>
        <p:nvSpPr>
          <p:cNvPr id="2" name="Rechthoek 1"/>
          <p:cNvSpPr/>
          <p:nvPr/>
        </p:nvSpPr>
        <p:spPr>
          <a:xfrm>
            <a:off x="923433" y="1193465"/>
            <a:ext cx="1085926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Keuzedeel internationalisering</a:t>
            </a:r>
          </a:p>
        </p:txBody>
      </p:sp>
    </p:spTree>
    <p:extLst>
      <p:ext uri="{BB962C8B-B14F-4D97-AF65-F5344CB8AC3E}">
        <p14:creationId xmlns:p14="http://schemas.microsoft.com/office/powerpoint/2010/main" val="69043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75212"/>
          </a:xfrm>
        </p:spPr>
        <p:txBody>
          <a:bodyPr>
            <a:normAutofit/>
          </a:bodyPr>
          <a:lstStyle/>
          <a:p>
            <a:r>
              <a:rPr lang="nl-NL" dirty="0" smtClean="0"/>
              <a:t>Leerdoelen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17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1123188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dirty="0" smtClean="0"/>
              <a:t>De </a:t>
            </a:r>
            <a:r>
              <a:rPr lang="nl-NL" dirty="0"/>
              <a:t>beginnend beroepsbeoefenaar:</a:t>
            </a:r>
          </a:p>
          <a:p>
            <a:pPr marL="0" indent="0">
              <a:buNone/>
            </a:pPr>
            <a:r>
              <a:rPr lang="nl-NL" dirty="0"/>
              <a:t>§ heeft brede kennis van de internationale markt en marktwerking</a:t>
            </a:r>
          </a:p>
          <a:p>
            <a:pPr marL="0" indent="0">
              <a:buNone/>
            </a:pPr>
            <a:r>
              <a:rPr lang="nl-NL" dirty="0"/>
              <a:t>§ heeft brede kennis van klantbehoefte van het desbetreffende land</a:t>
            </a:r>
          </a:p>
          <a:p>
            <a:pPr marL="0" indent="0">
              <a:buNone/>
            </a:pPr>
            <a:r>
              <a:rPr lang="nl-NL" dirty="0"/>
              <a:t>§ heeft kennis van cultuurverschillen</a:t>
            </a:r>
          </a:p>
          <a:p>
            <a:pPr marL="0" indent="0">
              <a:buNone/>
            </a:pPr>
            <a:r>
              <a:rPr lang="nl-NL" dirty="0"/>
              <a:t>§ heeft kennis van internationale algemene en vakspecifieke wet- en regelgeving</a:t>
            </a:r>
          </a:p>
          <a:p>
            <a:pPr marL="0" indent="0">
              <a:buNone/>
            </a:pPr>
            <a:r>
              <a:rPr lang="nl-NL" dirty="0"/>
              <a:t>§ heeft kennis van organisatiestructuren, omstandigheden en gewoontes van de landen waar handel mee wordt gedreven</a:t>
            </a:r>
          </a:p>
          <a:p>
            <a:pPr marL="0" indent="0">
              <a:buNone/>
            </a:pPr>
            <a:r>
              <a:rPr lang="nl-NL" dirty="0"/>
              <a:t>§ heeft kennis van trends en ontwikkelingen</a:t>
            </a:r>
          </a:p>
          <a:p>
            <a:pPr marL="0" indent="0">
              <a:buNone/>
            </a:pPr>
            <a:r>
              <a:rPr lang="nl-NL" dirty="0"/>
              <a:t>§ kan buitenlandse wet- en regelgeving (onder meer transporteren en exporteren, ketenbeheer, milieuwetgeving) gericht</a:t>
            </a:r>
          </a:p>
          <a:p>
            <a:pPr marL="0" indent="0">
              <a:buNone/>
            </a:pPr>
            <a:r>
              <a:rPr lang="nl-NL" dirty="0"/>
              <a:t>inzetten bij de uitvoering van de eigen werkzaamheden</a:t>
            </a:r>
          </a:p>
          <a:p>
            <a:pPr marL="0" indent="0">
              <a:buNone/>
            </a:pPr>
            <a:r>
              <a:rPr lang="nl-NL" dirty="0"/>
              <a:t>§ kan de mening en houding van buitenlandse partijen beïnvloeden</a:t>
            </a:r>
          </a:p>
        </p:txBody>
      </p:sp>
    </p:spTree>
    <p:extLst>
      <p:ext uri="{BB962C8B-B14F-4D97-AF65-F5344CB8AC3E}">
        <p14:creationId xmlns:p14="http://schemas.microsoft.com/office/powerpoint/2010/main" val="3402472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vind jij het belangrijkste?</a:t>
            </a:r>
            <a:br>
              <a:rPr lang="nl-NL" dirty="0" smtClean="0"/>
            </a:br>
            <a:r>
              <a:rPr lang="nl-NL" dirty="0" smtClean="0"/>
              <a:t>Waar wil jij aan werken in dit keuzedeel?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62814" y="2506662"/>
            <a:ext cx="9258165" cy="435133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06663"/>
            <a:ext cx="665051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953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is volgens docent </a:t>
            </a:r>
            <a:r>
              <a:rPr lang="nl-NL" sz="1000" dirty="0" err="1" smtClean="0"/>
              <a:t>DvdN</a:t>
            </a:r>
            <a:r>
              <a:rPr lang="nl-NL" dirty="0" smtClean="0"/>
              <a:t> het belangrijkste? Waar gaat het om bij dit keuzedeel?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Buitenlandstage voorbereiden</a:t>
            </a:r>
          </a:p>
          <a:p>
            <a:r>
              <a:rPr lang="nl-NL" dirty="0" smtClean="0"/>
              <a:t>Uitvoeren</a:t>
            </a:r>
          </a:p>
          <a:p>
            <a:r>
              <a:rPr lang="nl-NL" dirty="0" smtClean="0"/>
              <a:t>Afronden met een presentatie</a:t>
            </a:r>
            <a:endParaRPr lang="nl-NL" dirty="0"/>
          </a:p>
          <a:p>
            <a:endParaRPr lang="nl-NL" dirty="0" smtClean="0"/>
          </a:p>
          <a:p>
            <a:pPr marL="0" indent="0">
              <a:buNone/>
            </a:pPr>
            <a:r>
              <a:rPr lang="nl-NL" dirty="0" smtClean="0">
                <a:sym typeface="Wingdings" panose="05000000000000000000" pitchFamily="2" charset="2"/>
              </a:rPr>
              <a:t></a:t>
            </a:r>
            <a:r>
              <a:rPr lang="nl-NL" dirty="0" smtClean="0"/>
              <a:t>Daarnaast project met Euregio</a:t>
            </a:r>
          </a:p>
          <a:p>
            <a:pPr marL="0" indent="0">
              <a:buNone/>
            </a:pPr>
            <a:r>
              <a:rPr lang="nl-NL" dirty="0" smtClean="0"/>
              <a:t>(het echt doen is belangrijker dan in het klaslokaal opdrachten maken </a:t>
            </a:r>
            <a:r>
              <a:rPr lang="nl-NL" dirty="0" err="1" smtClean="0"/>
              <a:t>ove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2386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komt er allemaal kijken bij de voorbereiding van een buitenlandstage?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97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komt er allemaal kijken bij de voorbereiding van een buitenlandstage?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Solliciteren</a:t>
            </a:r>
          </a:p>
          <a:p>
            <a:r>
              <a:rPr lang="nl-NL" dirty="0" smtClean="0"/>
              <a:t>Verzekering regelen</a:t>
            </a:r>
          </a:p>
          <a:p>
            <a:r>
              <a:rPr lang="nl-NL" dirty="0" smtClean="0"/>
              <a:t>Subsidie aanvragen</a:t>
            </a:r>
          </a:p>
          <a:p>
            <a:r>
              <a:rPr lang="nl-NL" dirty="0" smtClean="0"/>
              <a:t>Reis uitzoeken, vliegreis boeken, hotels reserveren</a:t>
            </a:r>
          </a:p>
          <a:p>
            <a:r>
              <a:rPr lang="nl-NL" dirty="0" smtClean="0"/>
              <a:t>Taal leren</a:t>
            </a:r>
          </a:p>
          <a:p>
            <a:r>
              <a:rPr lang="nl-NL" dirty="0" smtClean="0"/>
              <a:t>Cultuur, Cultuurverschillen, do’s </a:t>
            </a:r>
            <a:r>
              <a:rPr lang="nl-NL" dirty="0" err="1" smtClean="0"/>
              <a:t>and</a:t>
            </a:r>
            <a:r>
              <a:rPr lang="nl-NL" dirty="0" smtClean="0"/>
              <a:t> </a:t>
            </a:r>
            <a:r>
              <a:rPr lang="nl-NL" dirty="0" err="1" smtClean="0"/>
              <a:t>don’ts</a:t>
            </a:r>
            <a:endParaRPr lang="nl-NL" dirty="0" smtClean="0"/>
          </a:p>
          <a:p>
            <a:endParaRPr lang="nl-NL" dirty="0"/>
          </a:p>
          <a:p>
            <a:r>
              <a:rPr lang="nl-NL" dirty="0">
                <a:hlinkClick r:id="rId2"/>
              </a:rPr>
              <a:t>https://maken.wikiwijs.nl/64897/I_BPV_een_Internationale_stage#!</a:t>
            </a:r>
            <a:r>
              <a:rPr lang="nl-NL" dirty="0" smtClean="0">
                <a:hlinkClick r:id="rId2"/>
              </a:rPr>
              <a:t>page-1460188</a:t>
            </a:r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15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Volgende plaatje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Voorbeeld van een stageplaats die slecht is bevallen.</a:t>
            </a:r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r>
              <a:rPr lang="nl-NL" dirty="0" smtClean="0"/>
              <a:t>Te weinig tijd aan de voorbereiding besteed?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551619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17566"/>
            <a:ext cx="15314434" cy="6975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600" dirty="0" smtClean="0"/>
              <a:t>Waar vind ik het lesmateriaal?</a:t>
            </a:r>
            <a:endParaRPr lang="nl-NL" sz="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3919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600" dirty="0" smtClean="0"/>
              <a:t>Waar vind ik het lesmateriaal?</a:t>
            </a:r>
            <a:endParaRPr lang="nl-NL" sz="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ELO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698" y="1825625"/>
            <a:ext cx="6670357" cy="500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12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10318079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9600" dirty="0" smtClean="0">
                <a:solidFill>
                  <a:srgbClr val="FFFF00"/>
                </a:solidFill>
              </a:rPr>
              <a:t>Leuk en leerzaam</a:t>
            </a:r>
            <a:endParaRPr lang="nl-NL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954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vind ik het lesmateriaal?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ELO </a:t>
            </a:r>
          </a:p>
          <a:p>
            <a:pPr marL="0" indent="0">
              <a:buNone/>
            </a:pPr>
            <a:r>
              <a:rPr lang="nl-NL" dirty="0" smtClean="0"/>
              <a:t>Met links naar: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/>
              <a:t> </a:t>
            </a:r>
            <a:r>
              <a:rPr lang="nl-NL" dirty="0" smtClean="0"/>
              <a:t>Wikiwijs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nl-NL" dirty="0" smtClean="0"/>
              <a:t>Brainstud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227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817" y="365125"/>
            <a:ext cx="12022183" cy="1325563"/>
          </a:xfrm>
        </p:spPr>
        <p:txBody>
          <a:bodyPr>
            <a:noAutofit/>
          </a:bodyPr>
          <a:lstStyle/>
          <a:p>
            <a:r>
              <a:rPr lang="nl-NL" sz="13800" dirty="0" smtClean="0"/>
              <a:t>Wikiwijs 112953</a:t>
            </a:r>
            <a:endParaRPr lang="nl-NL" sz="13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sz="4400" dirty="0" smtClean="0"/>
          </a:p>
          <a:p>
            <a:pPr marL="0" indent="0">
              <a:buNone/>
            </a:pPr>
            <a:r>
              <a:rPr lang="nl-NL" sz="4400" dirty="0" smtClean="0"/>
              <a:t>Maken.wikiwijs.nl/112953</a:t>
            </a:r>
            <a:endParaRPr lang="nl-NL" sz="4400" dirty="0"/>
          </a:p>
        </p:txBody>
      </p:sp>
    </p:spTree>
    <p:extLst>
      <p:ext uri="{BB962C8B-B14F-4D97-AF65-F5344CB8AC3E}">
        <p14:creationId xmlns:p14="http://schemas.microsoft.com/office/powerpoint/2010/main" val="3794422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5125"/>
            <a:ext cx="12163346" cy="64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629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0158449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420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930" y="613955"/>
            <a:ext cx="12171135" cy="62440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50429" y="2520496"/>
            <a:ext cx="10515600" cy="1325563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Brainstud</a:t>
            </a:r>
            <a:endParaRPr lang="nl-NL" sz="11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9914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1026" name="Picture 2" descr="https://maken.wikiwijs.nl/generated/s1152x864_62b14c388ea8a1661bf0869e283b4450f9aeb9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0175" cy="701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7734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Brief!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Abonnement</a:t>
            </a:r>
          </a:p>
          <a:p>
            <a:endParaRPr lang="nl-NL" dirty="0"/>
          </a:p>
          <a:p>
            <a:r>
              <a:rPr lang="nl-NL" dirty="0" smtClean="0"/>
              <a:t>14,95 voor 6 maanden; </a:t>
            </a:r>
          </a:p>
          <a:p>
            <a:r>
              <a:rPr lang="nl-NL" dirty="0" smtClean="0"/>
              <a:t>Als we dat volgende week aanschaffen, dan voldoende tijd om het keuzedeel af te ronden.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3805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Bekijk wikiwijs en Brainstud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64333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4974771" cy="4351338"/>
          </a:xfrm>
        </p:spPr>
        <p:txBody>
          <a:bodyPr/>
          <a:lstStyle/>
          <a:p>
            <a:r>
              <a:rPr lang="nl-NL" dirty="0" smtClean="0"/>
              <a:t>PPT </a:t>
            </a:r>
            <a:r>
              <a:rPr lang="nl-NL" dirty="0"/>
              <a:t>maken over jezelf, je opleiding, </a:t>
            </a:r>
            <a:r>
              <a:rPr lang="nl-NL" dirty="0" smtClean="0"/>
              <a:t>stage, vakantiewerk, hobby’s</a:t>
            </a:r>
            <a:r>
              <a:rPr lang="nl-NL" dirty="0"/>
              <a:t>, buitenlandervaring en ideeën over buitenlandstage of werken in het buitenland. 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775" y="2009775"/>
            <a:ext cx="6753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7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16600" dirty="0" smtClean="0"/>
              <a:t>Doe de test</a:t>
            </a:r>
            <a:endParaRPr lang="nl-NL" sz="1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7416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20726" y="0"/>
            <a:ext cx="6846485" cy="512064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2182132"/>
          </a:xfrm>
        </p:spPr>
        <p:txBody>
          <a:bodyPr>
            <a:noAutofit/>
          </a:bodyPr>
          <a:lstStyle/>
          <a:p>
            <a:r>
              <a:rPr lang="nl-NL" sz="19900" b="1" dirty="0" smtClean="0">
                <a:solidFill>
                  <a:srgbClr val="00B050"/>
                </a:solidFill>
                <a:latin typeface="Brush Script Std" panose="03060802040607070404" pitchFamily="66" charset="0"/>
              </a:rPr>
              <a:t>Inzet</a:t>
            </a:r>
            <a:endParaRPr lang="nl-NL" sz="19900" b="1" dirty="0">
              <a:solidFill>
                <a:srgbClr val="00B050"/>
              </a:solidFill>
              <a:latin typeface="Brush Script Std" panose="03060802040607070404" pitchFamily="66" charset="0"/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08514"/>
            <a:ext cx="557022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72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1338"/>
          </a:xfrm>
        </p:spPr>
        <p:txBody>
          <a:bodyPr>
            <a:normAutofit fontScale="90000"/>
          </a:bodyPr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www.wilwegwijzer.nl/index.html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457200"/>
            <a:ext cx="1222138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903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18903"/>
            <a:ext cx="12205596" cy="583909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18904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Test: Gaan we vanmiddag ook doen!</a:t>
            </a:r>
            <a:endParaRPr lang="nl-NL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6209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13562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909836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596326" cy="705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9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45172"/>
          </a:xfrm>
        </p:spPr>
        <p:txBody>
          <a:bodyPr>
            <a:noAutofit/>
          </a:bodyPr>
          <a:lstStyle/>
          <a:p>
            <a:r>
              <a:rPr lang="nl-NL" sz="34400" b="1" dirty="0">
                <a:solidFill>
                  <a:srgbClr val="00B050"/>
                </a:solidFill>
                <a:latin typeface="Brush Script Std" panose="03060802040607070404" pitchFamily="66" charset="0"/>
              </a:rPr>
              <a:t>Inzet</a:t>
            </a:r>
            <a:endParaRPr lang="nl-NL" sz="9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nl-NL" dirty="0" smtClean="0"/>
          </a:p>
          <a:p>
            <a:pPr lvl="0"/>
            <a:endParaRPr lang="nl-NL" dirty="0"/>
          </a:p>
          <a:p>
            <a:pPr lvl="0"/>
            <a:endParaRPr lang="nl-NL" dirty="0" smtClean="0"/>
          </a:p>
          <a:p>
            <a:pPr lvl="0"/>
            <a:endParaRPr lang="nl-NL" dirty="0"/>
          </a:p>
          <a:p>
            <a:pPr lvl="0"/>
            <a:r>
              <a:rPr lang="nl-NL" dirty="0" smtClean="0"/>
              <a:t>Als </a:t>
            </a:r>
            <a:r>
              <a:rPr lang="nl-NL" dirty="0"/>
              <a:t>je tijdens de dinsdagmiddag inzet toont, dan hoef je wat mij betreft geen huiswerk te maken en zal je dit keuzedeel toch gewoon met een voldoende af kunnen sluiten.</a:t>
            </a:r>
          </a:p>
          <a:p>
            <a:pPr lvl="0"/>
            <a:r>
              <a:rPr lang="nl-NL" dirty="0"/>
              <a:t>(Wekelijks lijstje bijhouden met inzet als voornaamste beoordelingspunt).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75383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400" dirty="0"/>
              <a:t>Inzet. Wat houdt dat in</a:t>
            </a:r>
            <a:r>
              <a:rPr lang="nl-NL" sz="5400" dirty="0" smtClean="0"/>
              <a:t>?</a:t>
            </a:r>
            <a:endParaRPr lang="nl-NL" sz="54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3600" dirty="0" smtClean="0"/>
              <a:t>Actief </a:t>
            </a:r>
            <a:r>
              <a:rPr lang="nl-NL" sz="3600" dirty="0"/>
              <a:t>meedoen met werk in groepen</a:t>
            </a:r>
          </a:p>
          <a:p>
            <a:r>
              <a:rPr lang="nl-NL" sz="3600" dirty="0"/>
              <a:t>Actieve houding tijdens excursies en gastlessen</a:t>
            </a:r>
          </a:p>
          <a:p>
            <a:r>
              <a:rPr lang="nl-NL" sz="3600" dirty="0"/>
              <a:t>Plaatsnemen op de voorste rijen (niet achterin de klas hangen)</a:t>
            </a:r>
          </a:p>
          <a:p>
            <a:r>
              <a:rPr lang="nl-NL" sz="3600" dirty="0"/>
              <a:t>Actief meedenken hoe we de lessen interessant en leerzaam kunnen houden</a:t>
            </a:r>
          </a:p>
          <a:p>
            <a:pPr lvl="1"/>
            <a:r>
              <a:rPr lang="nl-NL" sz="3200" dirty="0"/>
              <a:t>(niet bezig met spelletjes, gamen, facebookroddels, </a:t>
            </a:r>
            <a:r>
              <a:rPr lang="nl-NL" sz="3200" dirty="0" err="1"/>
              <a:t>etc</a:t>
            </a:r>
            <a:r>
              <a:rPr lang="nl-NL" sz="3200" dirty="0"/>
              <a:t>)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286" y="32544"/>
            <a:ext cx="4027714" cy="192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86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Vanmiddag gelijk inzet tonen bij het maken van de PPT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Maak een </a:t>
            </a:r>
            <a:r>
              <a:rPr lang="nl-NL" dirty="0" err="1" smtClean="0"/>
              <a:t>ppt</a:t>
            </a:r>
            <a:r>
              <a:rPr lang="nl-NL" dirty="0" smtClean="0"/>
              <a:t> over </a:t>
            </a:r>
            <a:r>
              <a:rPr lang="nl-NL" dirty="0"/>
              <a:t>jezelf, je opleiding, hobby’s, buitenlandervaring en ideeën over buitenlandstage of werken in het buitenland. </a:t>
            </a:r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Besteed er zorg en aandacht aan</a:t>
            </a:r>
          </a:p>
          <a:p>
            <a:r>
              <a:rPr lang="nl-NL" dirty="0" smtClean="0"/>
              <a:t>Help anderen om de </a:t>
            </a:r>
            <a:r>
              <a:rPr lang="nl-NL" dirty="0" err="1" smtClean="0"/>
              <a:t>ppt</a:t>
            </a:r>
            <a:r>
              <a:rPr lang="nl-NL" dirty="0" smtClean="0"/>
              <a:t> verder te verbeteren</a:t>
            </a:r>
          </a:p>
          <a:p>
            <a:endParaRPr lang="nl-NL" dirty="0" smtClean="0"/>
          </a:p>
          <a:p>
            <a:r>
              <a:rPr lang="nl-NL" dirty="0" smtClean="0"/>
              <a:t>Minimaal 10 dia’s met teksten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30942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7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Werkprocessen</a:t>
            </a:r>
            <a:endParaRPr lang="nl-NL" sz="7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0629" y="1825625"/>
            <a:ext cx="11900262" cy="4351338"/>
          </a:xfrm>
        </p:spPr>
        <p:txBody>
          <a:bodyPr/>
          <a:lstStyle/>
          <a:p>
            <a:pPr marL="0" indent="0">
              <a:buNone/>
            </a:pPr>
            <a:r>
              <a:rPr lang="nl-NL" sz="4400" b="1" dirty="0"/>
              <a:t>D1-K1: Werken op de Europese </a:t>
            </a:r>
            <a:r>
              <a:rPr lang="nl-NL" sz="4400" b="1" dirty="0" smtClean="0"/>
              <a:t>arbeidsmarkt</a:t>
            </a:r>
          </a:p>
          <a:p>
            <a:pPr marL="0" indent="0">
              <a:buNone/>
            </a:pPr>
            <a:endParaRPr lang="nl-NL" sz="4400" b="1" dirty="0"/>
          </a:p>
          <a:p>
            <a:pPr marL="0" indent="0">
              <a:buNone/>
            </a:pPr>
            <a:endParaRPr lang="nl-NL" sz="4400" b="1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7919"/>
          <a:stretch/>
        </p:blipFill>
        <p:spPr>
          <a:xfrm>
            <a:off x="5238206" y="2455816"/>
            <a:ext cx="6953795" cy="440218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06260"/>
            <a:ext cx="5238206" cy="435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8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Werkprocessen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0629" y="1825625"/>
            <a:ext cx="11900262" cy="4351338"/>
          </a:xfrm>
        </p:spPr>
        <p:txBody>
          <a:bodyPr/>
          <a:lstStyle/>
          <a:p>
            <a:pPr marL="0" indent="0">
              <a:buNone/>
            </a:pPr>
            <a:r>
              <a:rPr lang="nl-NL" sz="4400" b="1" dirty="0"/>
              <a:t>D1-K1: Werken op de Europese </a:t>
            </a:r>
            <a:r>
              <a:rPr lang="nl-NL" sz="4400" b="1" dirty="0" smtClean="0"/>
              <a:t>arbeidsmarkt</a:t>
            </a:r>
          </a:p>
          <a:p>
            <a:pPr marL="0" indent="0">
              <a:buNone/>
            </a:pPr>
            <a:endParaRPr lang="nl-NL" sz="4400" b="1" dirty="0"/>
          </a:p>
          <a:p>
            <a:pPr lvl="0"/>
            <a:r>
              <a:rPr lang="nl-NL" dirty="0"/>
              <a:t>Europa?? Maar ik wil naar Canada, VS, Nieuw-Zeeland, </a:t>
            </a:r>
            <a:r>
              <a:rPr lang="nl-NL" dirty="0" err="1"/>
              <a:t>Australie</a:t>
            </a:r>
            <a:r>
              <a:rPr lang="nl-NL" dirty="0"/>
              <a:t>, Zuid-Afrika, Oeganda, Aruba. Mag dat opeens niet meer? </a:t>
            </a:r>
            <a:r>
              <a:rPr lang="nl-NL" dirty="0">
                <a:sym typeface="Wingdings" panose="05000000000000000000" pitchFamily="2" charset="2"/>
              </a:rPr>
              <a:t></a:t>
            </a:r>
            <a:r>
              <a:rPr lang="nl-NL" dirty="0"/>
              <a:t>Geen probleem, maar we gaan daarnaast ook met Europa (Euregio) aan de slag. Lekker dichtbij.</a:t>
            </a:r>
          </a:p>
          <a:p>
            <a:pPr lvl="0"/>
            <a:r>
              <a:rPr lang="nl-NL" dirty="0"/>
              <a:t>(Eventueel excursie voorbereiden naar Spanje, Italië, Griekenland, Finland, Oostenrijk???)</a:t>
            </a:r>
          </a:p>
          <a:p>
            <a:pPr lvl="0"/>
            <a:r>
              <a:rPr lang="nl-NL" dirty="0"/>
              <a:t>Aandacht voor de taal.</a:t>
            </a:r>
          </a:p>
          <a:p>
            <a:pPr marL="0" indent="0">
              <a:buNone/>
            </a:pPr>
            <a:endParaRPr lang="nl-NL" sz="4400" b="1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98880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D1-K1: Werken op de Europese </a:t>
            </a:r>
            <a:r>
              <a:rPr lang="nl-NL" b="1" dirty="0" smtClean="0"/>
              <a:t>arbeidsmarkt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D1-K1-W1: Werkt samen met niet-Nederlandse partijen</a:t>
            </a:r>
          </a:p>
          <a:p>
            <a:r>
              <a:rPr lang="nl-NL" b="1" dirty="0" smtClean="0"/>
              <a:t>D1-K1-W2</a:t>
            </a:r>
            <a:r>
              <a:rPr lang="nl-NL" b="1" dirty="0"/>
              <a:t>: Drijft internationale handel</a:t>
            </a:r>
          </a:p>
          <a:p>
            <a:r>
              <a:rPr lang="nl-NL" b="1" dirty="0" smtClean="0"/>
              <a:t>D1-K1-W3</a:t>
            </a:r>
            <a:r>
              <a:rPr lang="nl-NL" b="1" dirty="0"/>
              <a:t>: Past zijn beroepsvaardigheden toe in een internationale omgeving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1727874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584</Words>
  <Application>Microsoft Office PowerPoint</Application>
  <PresentationFormat>Breedbeeld</PresentationFormat>
  <Paragraphs>97</Paragraphs>
  <Slides>34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40" baseType="lpstr">
      <vt:lpstr>Arial</vt:lpstr>
      <vt:lpstr>Brush Script Std</vt:lpstr>
      <vt:lpstr>Calibri</vt:lpstr>
      <vt:lpstr>Calibri Light</vt:lpstr>
      <vt:lpstr>Wingdings</vt:lpstr>
      <vt:lpstr>Kantoorthema</vt:lpstr>
      <vt:lpstr>PowerPoint-presentatie</vt:lpstr>
      <vt:lpstr>Leuk en leerzaam</vt:lpstr>
      <vt:lpstr>Inzet</vt:lpstr>
      <vt:lpstr>Inzet</vt:lpstr>
      <vt:lpstr>Inzet. Wat houdt dat in?</vt:lpstr>
      <vt:lpstr>Vanmiddag gelijk inzet tonen bij het maken van de PPT</vt:lpstr>
      <vt:lpstr>Werkprocessen</vt:lpstr>
      <vt:lpstr>Werkprocessen</vt:lpstr>
      <vt:lpstr>D1-K1: Werken op de Europese arbeidsmarkt</vt:lpstr>
      <vt:lpstr>Leerdoelen</vt:lpstr>
      <vt:lpstr>PowerPoint-presentatie</vt:lpstr>
      <vt:lpstr>Wat vind jij het belangrijkste? Waar wil jij aan werken in dit keuzedeel?</vt:lpstr>
      <vt:lpstr>Wat is volgens docent DvdN het belangrijkste? Waar gaat het om bij dit keuzedeel?</vt:lpstr>
      <vt:lpstr>Wat komt er allemaal kijken bij de voorbereiding van een buitenlandstage?</vt:lpstr>
      <vt:lpstr>Wat komt er allemaal kijken bij de voorbereiding van een buitenlandstage?</vt:lpstr>
      <vt:lpstr>Volgende plaatje </vt:lpstr>
      <vt:lpstr>PowerPoint-presentatie</vt:lpstr>
      <vt:lpstr>Waar vind ik het lesmateriaal?</vt:lpstr>
      <vt:lpstr>Waar vind ik het lesmateriaal?</vt:lpstr>
      <vt:lpstr>Waar vind ik het lesmateriaal?</vt:lpstr>
      <vt:lpstr>Wikiwijs 112953</vt:lpstr>
      <vt:lpstr>PowerPoint-presentatie</vt:lpstr>
      <vt:lpstr>PowerPoint-presentatie</vt:lpstr>
      <vt:lpstr>Brainstud</vt:lpstr>
      <vt:lpstr>PowerPoint-presentatie</vt:lpstr>
      <vt:lpstr>Brief!</vt:lpstr>
      <vt:lpstr>Bekijk wikiwijs en Brainstud</vt:lpstr>
      <vt:lpstr>PPT</vt:lpstr>
      <vt:lpstr>Doe de test</vt:lpstr>
      <vt:lpstr>https://www.wilwegwijzer.nl/index.html </vt:lpstr>
      <vt:lpstr>Test: Gaan we vanmiddag ook doen!</vt:lpstr>
      <vt:lpstr>PowerPoint-presentatie</vt:lpstr>
      <vt:lpstr>PowerPoint-presentatie</vt:lpstr>
      <vt:lpstr>PowerPoint-presentatie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Dick van der Neut</dc:creator>
  <cp:lastModifiedBy>Dick van der Neut</cp:lastModifiedBy>
  <cp:revision>46</cp:revision>
  <dcterms:created xsi:type="dcterms:W3CDTF">2017-10-19T17:27:50Z</dcterms:created>
  <dcterms:modified xsi:type="dcterms:W3CDTF">2017-11-06T21:16:19Z</dcterms:modified>
</cp:coreProperties>
</file>