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92" r:id="rId4"/>
    <p:sldId id="293" r:id="rId5"/>
    <p:sldId id="257" r:id="rId6"/>
    <p:sldId id="289" r:id="rId7"/>
    <p:sldId id="294" r:id="rId8"/>
    <p:sldId id="295" r:id="rId9"/>
    <p:sldId id="284" r:id="rId10"/>
    <p:sldId id="258" r:id="rId11"/>
    <p:sldId id="259" r:id="rId12"/>
    <p:sldId id="260" r:id="rId13"/>
    <p:sldId id="262" r:id="rId14"/>
    <p:sldId id="271" r:id="rId15"/>
    <p:sldId id="261" r:id="rId16"/>
    <p:sldId id="296" r:id="rId17"/>
    <p:sldId id="297" r:id="rId18"/>
    <p:sldId id="290" r:id="rId19"/>
    <p:sldId id="291" r:id="rId20"/>
    <p:sldId id="263" r:id="rId21"/>
    <p:sldId id="272" r:id="rId22"/>
    <p:sldId id="264" r:id="rId23"/>
    <p:sldId id="265" r:id="rId24"/>
    <p:sldId id="273" r:id="rId25"/>
    <p:sldId id="266" r:id="rId2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50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1945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2452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0141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4194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0440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4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89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7790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511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7930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0250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81661-F4B6-4086-A871-4F6C7070F890}" type="datetimeFigureOut">
              <a:rPr lang="nl-NL" smtClean="0"/>
              <a:t>6-11-2017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A204B-99DE-4436-A836-CB948AE481F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924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nS0CElyfW8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wilwegwijzer.nl/index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45160"/>
            <a:ext cx="12192000" cy="8379485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982" y="3454770"/>
            <a:ext cx="1775635" cy="177563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617" y="4359038"/>
            <a:ext cx="2388218" cy="871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43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5249"/>
            <a:ext cx="12192000" cy="695325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613206"/>
          </a:xfrm>
        </p:spPr>
        <p:txBody>
          <a:bodyPr>
            <a:noAutofit/>
          </a:bodyPr>
          <a:lstStyle/>
          <a:p>
            <a:r>
              <a:rPr lang="nl-NL" sz="4800" b="1" dirty="0" err="1" smtClean="0">
                <a:solidFill>
                  <a:srgbClr val="FFFF00"/>
                </a:solidFill>
              </a:rPr>
              <a:t>Escola</a:t>
            </a:r>
            <a:r>
              <a:rPr lang="nl-NL" sz="4800" b="1" dirty="0" smtClean="0">
                <a:solidFill>
                  <a:srgbClr val="FFFF00"/>
                </a:solidFill>
              </a:rPr>
              <a:t> </a:t>
            </a:r>
            <a:r>
              <a:rPr lang="nl-NL" sz="4800" b="1" dirty="0" err="1" smtClean="0">
                <a:solidFill>
                  <a:srgbClr val="FFFF00"/>
                </a:solidFill>
              </a:rPr>
              <a:t>Forestal</a:t>
            </a:r>
            <a:r>
              <a:rPr lang="nl-NL" sz="4800" b="1" dirty="0" smtClean="0">
                <a:solidFill>
                  <a:srgbClr val="FFFF00"/>
                </a:solidFill>
              </a:rPr>
              <a:t/>
            </a:r>
            <a:br>
              <a:rPr lang="nl-NL" sz="4800" b="1" dirty="0" smtClean="0">
                <a:solidFill>
                  <a:srgbClr val="FFFF00"/>
                </a:solidFill>
              </a:rPr>
            </a:br>
            <a:r>
              <a:rPr lang="nl-NL" sz="4800" b="1" dirty="0" smtClean="0">
                <a:solidFill>
                  <a:srgbClr val="FFFF00"/>
                </a:solidFill>
              </a:rPr>
              <a:t>MBO voor hoveniers, bosbouw, bloem en groenvoorziening </a:t>
            </a:r>
            <a:br>
              <a:rPr lang="nl-NL" sz="4800" b="1" dirty="0" smtClean="0">
                <a:solidFill>
                  <a:srgbClr val="FFFF00"/>
                </a:solidFill>
              </a:rPr>
            </a:br>
            <a:r>
              <a:rPr lang="nl-NL" sz="4800" b="1" dirty="0" err="1" smtClean="0">
                <a:solidFill>
                  <a:srgbClr val="FFFF00"/>
                </a:solidFill>
              </a:rPr>
              <a:t>Girona</a:t>
            </a:r>
            <a:r>
              <a:rPr lang="nl-NL" sz="4800" b="1" dirty="0" smtClean="0">
                <a:solidFill>
                  <a:srgbClr val="FFFF00"/>
                </a:solidFill>
              </a:rPr>
              <a:t>             (bij Barcelona)</a:t>
            </a:r>
            <a:endParaRPr lang="nl-NL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171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3191"/>
            <a:ext cx="10398034" cy="692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414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61703"/>
            <a:ext cx="9886754" cy="741970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-365759"/>
            <a:ext cx="10515600" cy="6949440"/>
          </a:xfrm>
        </p:spPr>
        <p:txBody>
          <a:bodyPr>
            <a:normAutofit/>
          </a:bodyPr>
          <a:lstStyle/>
          <a:p>
            <a:r>
              <a:rPr lang="nl-NL" sz="4800" dirty="0" smtClean="0">
                <a:solidFill>
                  <a:srgbClr val="FFFF00"/>
                </a:solidFill>
              </a:rPr>
              <a:t>Werken in het </a:t>
            </a:r>
            <a:r>
              <a:rPr lang="nl-NL" sz="4800" dirty="0" smtClean="0">
                <a:solidFill>
                  <a:srgbClr val="FFFF00"/>
                </a:solidFill>
              </a:rPr>
              <a:t>buitenland:</a:t>
            </a:r>
            <a:r>
              <a:rPr lang="nl-NL" sz="4800" dirty="0" smtClean="0">
                <a:solidFill>
                  <a:srgbClr val="FFFF00"/>
                </a:solidFill>
              </a:rPr>
              <a:t/>
            </a:r>
            <a:br>
              <a:rPr lang="nl-NL" sz="4800" dirty="0" smtClean="0">
                <a:solidFill>
                  <a:srgbClr val="FFFF00"/>
                </a:solidFill>
              </a:rPr>
            </a:br>
            <a:r>
              <a:rPr lang="nl-NL" sz="4800" dirty="0" smtClean="0">
                <a:solidFill>
                  <a:srgbClr val="FFFF00"/>
                </a:solidFill>
              </a:rPr>
              <a:t/>
            </a:r>
            <a:br>
              <a:rPr lang="nl-NL" sz="4800" dirty="0" smtClean="0">
                <a:solidFill>
                  <a:srgbClr val="FFFF00"/>
                </a:solidFill>
              </a:rPr>
            </a:br>
            <a:r>
              <a:rPr lang="nl-NL" sz="4800" dirty="0" smtClean="0">
                <a:solidFill>
                  <a:srgbClr val="FFFF00"/>
                </a:solidFill>
              </a:rPr>
              <a:t/>
            </a:r>
            <a:br>
              <a:rPr lang="nl-NL" sz="4800" dirty="0" smtClean="0">
                <a:solidFill>
                  <a:srgbClr val="FFFF00"/>
                </a:solidFill>
              </a:rPr>
            </a:br>
            <a:r>
              <a:rPr lang="nl-NL" sz="4800" dirty="0">
                <a:solidFill>
                  <a:srgbClr val="FFFF00"/>
                </a:solidFill>
              </a:rPr>
              <a:t/>
            </a:r>
            <a:br>
              <a:rPr lang="nl-NL" sz="4800" dirty="0">
                <a:solidFill>
                  <a:srgbClr val="FFFF00"/>
                </a:solidFill>
              </a:rPr>
            </a:br>
            <a:r>
              <a:rPr lang="nl-NL" sz="4800" dirty="0">
                <a:solidFill>
                  <a:srgbClr val="FFFF00"/>
                </a:solidFill>
              </a:rPr>
              <a:t/>
            </a:r>
            <a:br>
              <a:rPr lang="nl-NL" sz="4800" dirty="0">
                <a:solidFill>
                  <a:srgbClr val="FFFF00"/>
                </a:solidFill>
              </a:rPr>
            </a:br>
            <a:r>
              <a:rPr lang="nl-NL" sz="4800" dirty="0" smtClean="0">
                <a:solidFill>
                  <a:srgbClr val="FFFF00"/>
                </a:solidFill>
              </a:rPr>
              <a:t/>
            </a:r>
            <a:br>
              <a:rPr lang="nl-NL" sz="4800" dirty="0" smtClean="0">
                <a:solidFill>
                  <a:srgbClr val="FFFF00"/>
                </a:solidFill>
              </a:rPr>
            </a:br>
            <a:r>
              <a:rPr lang="nl-NL" sz="4800" dirty="0">
                <a:solidFill>
                  <a:srgbClr val="FFFF00"/>
                </a:solidFill>
              </a:rPr>
              <a:t/>
            </a:r>
            <a:br>
              <a:rPr lang="nl-NL" sz="4800" dirty="0">
                <a:solidFill>
                  <a:srgbClr val="FFFF00"/>
                </a:solidFill>
              </a:rPr>
            </a:br>
            <a:r>
              <a:rPr lang="nl-NL" sz="4800" dirty="0" smtClean="0">
                <a:solidFill>
                  <a:srgbClr val="FFFF00"/>
                </a:solidFill>
              </a:rPr>
              <a:t/>
            </a:r>
            <a:br>
              <a:rPr lang="nl-NL" sz="4800" dirty="0" smtClean="0">
                <a:solidFill>
                  <a:srgbClr val="FFFF00"/>
                </a:solidFill>
              </a:rPr>
            </a:br>
            <a:r>
              <a:rPr lang="nl-NL" sz="4800" dirty="0" smtClean="0">
                <a:solidFill>
                  <a:srgbClr val="FFFF00"/>
                </a:solidFill>
              </a:rPr>
              <a:t>Bolivia</a:t>
            </a:r>
            <a:endParaRPr lang="nl-NL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940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283337" cy="6962503"/>
          </a:xfrm>
        </p:spPr>
      </p:pic>
    </p:spTree>
    <p:extLst>
      <p:ext uri="{BB962C8B-B14F-4D97-AF65-F5344CB8AC3E}">
        <p14:creationId xmlns:p14="http://schemas.microsoft.com/office/powerpoint/2010/main" val="14054519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0480"/>
            <a:ext cx="10332720" cy="688848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55771" y="1606731"/>
            <a:ext cx="3788230" cy="1658983"/>
          </a:xfrm>
        </p:spPr>
        <p:txBody>
          <a:bodyPr>
            <a:normAutofit/>
          </a:bodyPr>
          <a:lstStyle/>
          <a:p>
            <a:r>
              <a:rPr lang="nl-NL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Peru</a:t>
            </a:r>
            <a:endParaRPr lang="nl-NL" sz="8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5424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58437"/>
            <a:ext cx="9888583" cy="7416437"/>
          </a:xfrm>
        </p:spPr>
      </p:pic>
    </p:spTree>
    <p:extLst>
      <p:ext uri="{BB962C8B-B14F-4D97-AF65-F5344CB8AC3E}">
        <p14:creationId xmlns:p14="http://schemas.microsoft.com/office/powerpoint/2010/main" val="4174198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959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251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803" y="-1"/>
            <a:ext cx="8284557" cy="6858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3588" y="3239588"/>
            <a:ext cx="3618411" cy="3618411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5360" y="-1"/>
            <a:ext cx="3601831" cy="360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0245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40 km vanaf Enschede</a:t>
            </a:r>
            <a:br>
              <a:rPr lang="nl-NL" dirty="0" smtClean="0"/>
            </a:br>
            <a:r>
              <a:rPr lang="nl-NL" dirty="0" smtClean="0"/>
              <a:t>40 minuten vanaf Almelo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90688"/>
            <a:ext cx="12205351" cy="471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08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524001"/>
            <a:ext cx="12192000" cy="838200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4320" y="365125"/>
            <a:ext cx="11079480" cy="1325563"/>
          </a:xfrm>
        </p:spPr>
        <p:txBody>
          <a:bodyPr>
            <a:noAutofit/>
          </a:bodyPr>
          <a:lstStyle/>
          <a:p>
            <a:r>
              <a:rPr lang="nl-NL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Keuzedeel internationalisering</a:t>
            </a:r>
          </a:p>
        </p:txBody>
      </p:sp>
    </p:spTree>
    <p:extLst>
      <p:ext uri="{BB962C8B-B14F-4D97-AF65-F5344CB8AC3E}">
        <p14:creationId xmlns:p14="http://schemas.microsoft.com/office/powerpoint/2010/main" val="15078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57154"/>
            <a:ext cx="12212253" cy="3500846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1691" y="57601"/>
            <a:ext cx="5190309" cy="329955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Pioniers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Eerste keer dat dit keuzedeel </a:t>
            </a:r>
            <a:endParaRPr lang="nl-NL" dirty="0" smtClean="0"/>
          </a:p>
          <a:p>
            <a:pPr marL="0" indent="0">
              <a:buNone/>
            </a:pPr>
            <a:r>
              <a:rPr lang="nl-NL" dirty="0"/>
              <a:t>	</a:t>
            </a:r>
            <a:r>
              <a:rPr lang="nl-NL" dirty="0" smtClean="0"/>
              <a:t>	gegeven </a:t>
            </a:r>
            <a:r>
              <a:rPr lang="nl-NL" dirty="0"/>
              <a:t>wordt</a:t>
            </a:r>
            <a:r>
              <a:rPr lang="nl-NL" dirty="0" smtClean="0"/>
              <a:t>.</a:t>
            </a:r>
          </a:p>
          <a:p>
            <a:pPr marL="0" indent="0">
              <a:buNone/>
            </a:pPr>
            <a:r>
              <a:rPr lang="nl-NL" sz="8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NB: Charlie geeft aan dat je dit </a:t>
            </a:r>
            <a:r>
              <a:rPr lang="nl-NL" sz="8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pionierverhaal</a:t>
            </a:r>
            <a:r>
              <a:rPr lang="nl-NL" sz="8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beter niet kunt vertellen</a:t>
            </a:r>
            <a:endParaRPr lang="nl-NL" sz="8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nl-NL" sz="4400" b="1" i="1" dirty="0"/>
          </a:p>
        </p:txBody>
      </p:sp>
    </p:spTree>
    <p:extLst>
      <p:ext uri="{BB962C8B-B14F-4D97-AF65-F5344CB8AC3E}">
        <p14:creationId xmlns:p14="http://schemas.microsoft.com/office/powerpoint/2010/main" val="1373375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Pioniers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3669443"/>
            <a:ext cx="10515600" cy="2507520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nl-NL" sz="66400" dirty="0" smtClean="0">
                <a:solidFill>
                  <a:srgbClr val="00B050"/>
                </a:solidFill>
                <a:latin typeface="Brush Script Std" panose="03060802040607070404" pitchFamily="66" charset="0"/>
              </a:rPr>
              <a:t>Nadelen?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3854" y="0"/>
            <a:ext cx="5188146" cy="330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746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Pioniers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Nadelen</a:t>
            </a:r>
          </a:p>
          <a:p>
            <a:pPr lvl="1"/>
            <a:r>
              <a:rPr lang="nl-NL" sz="3200" dirty="0"/>
              <a:t>Geen perfecte handleiding beschikbaar. (“</a:t>
            </a:r>
            <a:r>
              <a:rPr lang="nl-NL" sz="3200" i="1" dirty="0"/>
              <a:t>Het is weer slecht geregeld</a:t>
            </a:r>
            <a:r>
              <a:rPr lang="nl-NL" sz="3200" dirty="0"/>
              <a:t>”)</a:t>
            </a:r>
          </a:p>
          <a:p>
            <a:pPr lvl="1"/>
            <a:r>
              <a:rPr lang="nl-NL" sz="3200" dirty="0"/>
              <a:t>Het is voor de docenten ook allemaal nieuw.</a:t>
            </a:r>
          </a:p>
          <a:p>
            <a:pPr lvl="1"/>
            <a:r>
              <a:rPr lang="nl-NL" sz="3200" dirty="0"/>
              <a:t>We weten niet exact hoe ver we kunnen komen</a:t>
            </a:r>
            <a:r>
              <a:rPr lang="nl-NL" sz="3200" dirty="0" smtClean="0"/>
              <a:t>.</a:t>
            </a:r>
          </a:p>
          <a:p>
            <a:pPr lvl="1"/>
            <a:r>
              <a:rPr lang="nl-NL" sz="3200" dirty="0" smtClean="0"/>
              <a:t>Misschien op een middag snel door de lesstof heen </a:t>
            </a:r>
            <a:r>
              <a:rPr lang="nl-NL" sz="3200" dirty="0" smtClean="0">
                <a:sym typeface="Wingdings" panose="05000000000000000000" pitchFamily="2" charset="2"/>
              </a:rPr>
              <a:t> en wat doen we dan? (Gewoon door met de volgende opdracht, gewoon door met sollicitatiebrief, taal, contacten leggen)</a:t>
            </a:r>
            <a:endParaRPr lang="nl-NL" sz="3200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5988" y="0"/>
            <a:ext cx="3466011" cy="220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3814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Pioniers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nl-NL" sz="16600" dirty="0" smtClean="0">
              <a:solidFill>
                <a:srgbClr val="92D050"/>
              </a:solidFill>
              <a:latin typeface="Brush Script Std" panose="03060802040607070404" pitchFamily="66" charset="0"/>
            </a:endParaRPr>
          </a:p>
          <a:p>
            <a:pPr marL="0" indent="0">
              <a:buNone/>
            </a:pPr>
            <a:r>
              <a:rPr lang="nl-NL" sz="16600" dirty="0" smtClean="0">
                <a:solidFill>
                  <a:srgbClr val="92D050"/>
                </a:solidFill>
                <a:latin typeface="Brush Script Std" panose="03060802040607070404" pitchFamily="66" charset="0"/>
              </a:rPr>
              <a:t>Voordelen ?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3854" y="0"/>
            <a:ext cx="5188146" cy="330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0925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Pioniers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8200" y="1825625"/>
            <a:ext cx="5536474" cy="4351338"/>
          </a:xfrm>
        </p:spPr>
        <p:txBody>
          <a:bodyPr/>
          <a:lstStyle/>
          <a:p>
            <a:pPr marL="0" indent="0">
              <a:buNone/>
            </a:pPr>
            <a:r>
              <a:rPr lang="nl-NL" dirty="0" smtClean="0"/>
              <a:t>Voordelen</a:t>
            </a:r>
          </a:p>
          <a:p>
            <a:r>
              <a:rPr lang="nl-NL" dirty="0"/>
              <a:t>We kunnen het samen helemaal zo inrichten dat het voor de meeste studenten interessant, leerzaam, maar vooral ook leuk is. Niemand zal ons </a:t>
            </a:r>
            <a:r>
              <a:rPr lang="nl-NL" i="1" dirty="0"/>
              <a:t>afrekenen</a:t>
            </a:r>
            <a:r>
              <a:rPr lang="nl-NL" dirty="0"/>
              <a:t> als we niet </a:t>
            </a:r>
            <a:r>
              <a:rPr lang="nl-NL" dirty="0" smtClean="0"/>
              <a:t>precies alle leerdoelen bereikt hebben.</a:t>
            </a:r>
            <a:endParaRPr lang="nl-NL" dirty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9607" y="2808514"/>
            <a:ext cx="5652394" cy="3889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9913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1"/>
            <a:ext cx="10318079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9600" dirty="0" smtClean="0">
                <a:solidFill>
                  <a:srgbClr val="FFFF00"/>
                </a:solidFill>
              </a:rPr>
              <a:t>Leuk en leerzaam</a:t>
            </a:r>
            <a:endParaRPr lang="nl-NL" sz="9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495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2262" y="0"/>
            <a:ext cx="1743075" cy="166687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7566" y="365125"/>
            <a:ext cx="11236234" cy="1325563"/>
          </a:xfrm>
        </p:spPr>
        <p:txBody>
          <a:bodyPr/>
          <a:lstStyle/>
          <a:p>
            <a:r>
              <a:rPr lang="nl-NL" dirty="0" smtClean="0"/>
              <a:t>Groep 1: </a:t>
            </a:r>
            <a:r>
              <a:rPr lang="nl-NL" dirty="0" smtClean="0"/>
              <a:t>“Voeding” etc. bij docent Jan Steverink</a:t>
            </a:r>
            <a:br>
              <a:rPr lang="nl-NL" dirty="0" smtClean="0"/>
            </a:br>
            <a:r>
              <a:rPr lang="nl-NL" dirty="0"/>
              <a:t> </a:t>
            </a:r>
            <a:r>
              <a:rPr lang="nl-NL" dirty="0" smtClean="0"/>
              <a:t>             Chef Internationalisering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495006"/>
            <a:ext cx="12227313" cy="352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34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Groep 2: </a:t>
            </a:r>
            <a:r>
              <a:rPr lang="nl-NL" dirty="0"/>
              <a:t>Bloem, Styling, </a:t>
            </a:r>
            <a:r>
              <a:rPr lang="nl-NL" dirty="0" smtClean="0"/>
              <a:t>Paard, Para, Dier (GL)</a:t>
            </a:r>
            <a:br>
              <a:rPr lang="nl-NL" dirty="0" smtClean="0"/>
            </a:br>
            <a:r>
              <a:rPr lang="nl-NL" dirty="0" smtClean="0"/>
              <a:t>bij Van der Neut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782389"/>
            <a:ext cx="12259291" cy="399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99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9958" y="-267788"/>
            <a:ext cx="13011150" cy="73152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60064"/>
          </a:xfrm>
        </p:spPr>
        <p:txBody>
          <a:bodyPr>
            <a:normAutofit/>
          </a:bodyPr>
          <a:lstStyle/>
          <a:p>
            <a:r>
              <a:rPr lang="nl-NL" sz="5400" b="1" dirty="0">
                <a:solidFill>
                  <a:srgbClr val="0070C0"/>
                </a:solidFill>
                <a:hlinkClick r:id="rId3"/>
              </a:rPr>
              <a:t>https://</a:t>
            </a:r>
            <a:r>
              <a:rPr lang="nl-NL" sz="5400" b="1" dirty="0" smtClean="0">
                <a:solidFill>
                  <a:srgbClr val="0070C0"/>
                </a:solidFill>
                <a:hlinkClick r:id="rId3"/>
              </a:rPr>
              <a:t>youtu.be/AnS0CElyfW8</a:t>
            </a:r>
            <a:r>
              <a:rPr lang="nl-NL" sz="5400" b="1" dirty="0" smtClean="0">
                <a:solidFill>
                  <a:srgbClr val="0070C0"/>
                </a:solidFill>
              </a:rPr>
              <a:t/>
            </a:r>
            <a:br>
              <a:rPr lang="nl-NL" sz="5400" b="1" dirty="0" smtClean="0">
                <a:solidFill>
                  <a:srgbClr val="0070C0"/>
                </a:solidFill>
              </a:rPr>
            </a:br>
            <a:endParaRPr lang="nl-NL" sz="5400" b="1" dirty="0">
              <a:solidFill>
                <a:srgbClr val="0070C0"/>
              </a:solidFill>
            </a:endParaRP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5300123"/>
            <a:ext cx="2325189" cy="155787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5189" y="4811218"/>
            <a:ext cx="9876003" cy="204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73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01338"/>
          </a:xfrm>
        </p:spPr>
        <p:txBody>
          <a:bodyPr>
            <a:normAutofit fontScale="90000"/>
          </a:bodyPr>
          <a:lstStyle/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www.wilwegwijzer.nl/index.html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" y="457200"/>
            <a:ext cx="12221383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86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18903"/>
            <a:ext cx="12205596" cy="583909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18904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Test: Gaan we vanmiddag ook doen!</a:t>
            </a:r>
            <a:endParaRPr lang="nl-NL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2823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Voorbeeld van bedrijf om je aan de stage te helpen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Rekenen daarvoor </a:t>
            </a:r>
            <a:r>
              <a:rPr lang="nl-NL" dirty="0" err="1" smtClean="0"/>
              <a:t>bijv</a:t>
            </a:r>
            <a:r>
              <a:rPr lang="nl-NL" dirty="0" smtClean="0"/>
              <a:t> €600,-</a:t>
            </a:r>
          </a:p>
          <a:p>
            <a:endParaRPr lang="nl-NL" dirty="0" smtClean="0"/>
          </a:p>
          <a:p>
            <a:r>
              <a:rPr lang="nl-NL" dirty="0" smtClean="0"/>
              <a:t>Heb je waarschijnlijk niet nodig, want we gaan in dit keuzedeel leren om het helemaal zelf te doen.</a:t>
            </a:r>
          </a:p>
          <a:p>
            <a:endParaRPr lang="nl-NL" dirty="0"/>
          </a:p>
          <a:p>
            <a:r>
              <a:rPr lang="nl-NL" dirty="0" smtClean="0"/>
              <a:t>Dat geld hebben we maar alvast verdiend!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40600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96914" y="-1"/>
            <a:ext cx="7282482" cy="5617029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969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44383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</TotalTime>
  <Words>219</Words>
  <Application>Microsoft Office PowerPoint</Application>
  <PresentationFormat>Breedbeeld</PresentationFormat>
  <Paragraphs>35</Paragraphs>
  <Slides>25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31" baseType="lpstr">
      <vt:lpstr>Arial</vt:lpstr>
      <vt:lpstr>Brush Script Std</vt:lpstr>
      <vt:lpstr>Calibri</vt:lpstr>
      <vt:lpstr>Calibri Light</vt:lpstr>
      <vt:lpstr>Wingdings</vt:lpstr>
      <vt:lpstr>Kantoorthema</vt:lpstr>
      <vt:lpstr>PowerPoint-presentatie</vt:lpstr>
      <vt:lpstr>Keuzedeel internationalisering</vt:lpstr>
      <vt:lpstr>Groep 1: “Voeding” etc. bij docent Jan Steverink               Chef Internationalisering</vt:lpstr>
      <vt:lpstr>Groep 2: Bloem, Styling, Paard, Para, Dier (GL) bij Van der Neut</vt:lpstr>
      <vt:lpstr>https://youtu.be/AnS0CElyfW8 </vt:lpstr>
      <vt:lpstr>https://www.wilwegwijzer.nl/index.html </vt:lpstr>
      <vt:lpstr>Test: Gaan we vanmiddag ook doen!</vt:lpstr>
      <vt:lpstr>Voorbeeld van bedrijf om je aan de stage te helpen</vt:lpstr>
      <vt:lpstr>PowerPoint-presentatie</vt:lpstr>
      <vt:lpstr>Escola Forestal MBO voor hoveniers, bosbouw, bloem en groenvoorziening  Girona             (bij Barcelona)</vt:lpstr>
      <vt:lpstr>PowerPoint-presentatie</vt:lpstr>
      <vt:lpstr>Werken in het buitenland:        Bolivia</vt:lpstr>
      <vt:lpstr>PowerPoint-presentatie</vt:lpstr>
      <vt:lpstr>Peru</vt:lpstr>
      <vt:lpstr>PowerPoint-presentatie</vt:lpstr>
      <vt:lpstr>PowerPoint-presentatie</vt:lpstr>
      <vt:lpstr>PowerPoint-presentatie</vt:lpstr>
      <vt:lpstr>PowerPoint-presentatie</vt:lpstr>
      <vt:lpstr>40 km vanaf Enschede 40 minuten vanaf Almelo</vt:lpstr>
      <vt:lpstr>Pioniers</vt:lpstr>
      <vt:lpstr>Pioniers</vt:lpstr>
      <vt:lpstr>Pioniers</vt:lpstr>
      <vt:lpstr>Pioniers</vt:lpstr>
      <vt:lpstr>Pioniers</vt:lpstr>
      <vt:lpstr>Leuk en leerzaam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Dick van der Neut</dc:creator>
  <cp:lastModifiedBy>Dick van der Neut</cp:lastModifiedBy>
  <cp:revision>44</cp:revision>
  <dcterms:created xsi:type="dcterms:W3CDTF">2017-10-19T17:27:50Z</dcterms:created>
  <dcterms:modified xsi:type="dcterms:W3CDTF">2017-11-06T20:51:26Z</dcterms:modified>
</cp:coreProperties>
</file>