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D2A8DB6-911B-42F8-B348-FE468374574F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7617F11-EF88-40A8-9C8B-E9A84CC01E4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Begrazen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Wat is het precies?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9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begrazen?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Begrazen betekent dat je de begroeiing door vee laat opeten.</a:t>
            </a:r>
          </a:p>
          <a:p>
            <a:r>
              <a:rPr lang="nl-NL" sz="2000" dirty="0" smtClean="0"/>
              <a:t>Dit zorgt er voor dat de weilanden ‘natuurlijk ‘gemaaid worden en</a:t>
            </a:r>
          </a:p>
          <a:p>
            <a:r>
              <a:rPr lang="nl-NL" sz="2000" dirty="0"/>
              <a:t>d</a:t>
            </a:r>
            <a:r>
              <a:rPr lang="nl-NL" sz="2000" dirty="0" smtClean="0"/>
              <a:t>at het vee op natuurlijke wijze voedsel binnen krijgt.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1246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000" dirty="0" smtClean="0"/>
              <a:t>In stand houden of herstel van bepaalde vegetaties in natuurgebieden.</a:t>
            </a:r>
          </a:p>
          <a:p>
            <a:pPr>
              <a:buFontTx/>
              <a:buChar char="-"/>
            </a:pPr>
            <a:r>
              <a:rPr lang="nl-NL" sz="2000" dirty="0" smtClean="0"/>
              <a:t>Grazers </a:t>
            </a:r>
            <a:r>
              <a:rPr lang="nl-NL" sz="2000" dirty="0"/>
              <a:t>gaan meer geleidelijk en meer natuurlijk te werk </a:t>
            </a:r>
            <a:r>
              <a:rPr lang="nl-NL" sz="2000" dirty="0" smtClean="0"/>
              <a:t>dan</a:t>
            </a:r>
            <a:r>
              <a:rPr lang="nl-NL" sz="2000" dirty="0"/>
              <a:t> </a:t>
            </a:r>
            <a:r>
              <a:rPr lang="nl-NL" sz="2000" dirty="0" smtClean="0"/>
              <a:t>machines.</a:t>
            </a:r>
          </a:p>
          <a:p>
            <a:pPr>
              <a:buFontTx/>
              <a:buChar char="-"/>
            </a:pPr>
            <a:r>
              <a:rPr lang="nl-NL" sz="2000" dirty="0" smtClean="0"/>
              <a:t>Grazers </a:t>
            </a:r>
            <a:r>
              <a:rPr lang="nl-NL" sz="2000" dirty="0"/>
              <a:t>vormen in een natuurgebied een attractieve factor voor </a:t>
            </a:r>
            <a:r>
              <a:rPr lang="nl-NL" sz="2000" dirty="0" smtClean="0"/>
              <a:t>  recreanten</a:t>
            </a:r>
            <a:r>
              <a:rPr lang="nl-NL" sz="2000" dirty="0"/>
              <a:t>.</a:t>
            </a: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9083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sz="2000" dirty="0" smtClean="0"/>
              <a:t>Eutrofiëring</a:t>
            </a:r>
            <a:r>
              <a:rPr lang="nl-NL" sz="2000" dirty="0"/>
              <a:t>, vertroebeling en verstoring van vennen en poelen, </a:t>
            </a:r>
            <a:r>
              <a:rPr lang="nl-NL" sz="2000" dirty="0" smtClean="0"/>
              <a:t>dit vooral </a:t>
            </a:r>
            <a:r>
              <a:rPr lang="nl-NL" sz="2000" dirty="0"/>
              <a:t>door runderen, die van oorsprong moerasdieren zijn</a:t>
            </a:r>
            <a:r>
              <a:rPr lang="nl-NL" sz="2000" dirty="0" smtClean="0"/>
              <a:t>.</a:t>
            </a:r>
          </a:p>
          <a:p>
            <a:pPr>
              <a:buFontTx/>
              <a:buChar char="-"/>
            </a:pPr>
            <a:r>
              <a:rPr lang="nl-NL" sz="2000" dirty="0"/>
              <a:t>Verdwijnen van </a:t>
            </a:r>
            <a:r>
              <a:rPr lang="nl-NL" sz="2000" dirty="0" err="1"/>
              <a:t>herpetofauna</a:t>
            </a:r>
            <a:r>
              <a:rPr lang="nl-NL" sz="2000" dirty="0"/>
              <a:t> bij te hoge begrazingsdruk.</a:t>
            </a:r>
          </a:p>
        </p:txBody>
      </p:sp>
    </p:spTree>
    <p:extLst>
      <p:ext uri="{BB962C8B-B14F-4D97-AF65-F5344CB8AC3E}">
        <p14:creationId xmlns:p14="http://schemas.microsoft.com/office/powerpoint/2010/main" val="6202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Op dijken naast bepaalde dorpen lopen schapen.</a:t>
            </a:r>
          </a:p>
          <a:p>
            <a:r>
              <a:rPr lang="nl-NL" sz="2000" dirty="0" smtClean="0"/>
              <a:t>Deze schapen eten het gras op wat daar gezaaid is.</a:t>
            </a:r>
          </a:p>
          <a:p>
            <a:r>
              <a:rPr lang="nl-NL" sz="2000" dirty="0" smtClean="0"/>
              <a:t>Zo wordt het ‘natuurlijk</a:t>
            </a:r>
            <a:r>
              <a:rPr lang="nl-NL" sz="2000" smtClean="0"/>
              <a:t>’ gemaaid.</a:t>
            </a:r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50969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</TotalTime>
  <Words>137</Words>
  <Application>Microsoft Office PowerPoint</Application>
  <PresentationFormat>Diavoorstelling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Hoeken</vt:lpstr>
      <vt:lpstr>Begrazen</vt:lpstr>
      <vt:lpstr>Wat is begrazen?</vt:lpstr>
      <vt:lpstr>Voordelen</vt:lpstr>
      <vt:lpstr>nadelen</vt:lpstr>
      <vt:lpstr>Voorbeeld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Begrazen</dc:title>
  <dc:creator>Niels</dc:creator>
  <cp:lastModifiedBy>Niels</cp:lastModifiedBy>
  <cp:revision>4</cp:revision>
  <dcterms:created xsi:type="dcterms:W3CDTF">2017-11-20T08:58:53Z</dcterms:created>
  <dcterms:modified xsi:type="dcterms:W3CDTF">2017-11-20T09:23:17Z</dcterms:modified>
</cp:coreProperties>
</file>