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586127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4713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1956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11319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806860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47637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880638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84592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59615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59548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01852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92E438-8C4E-4892-9FFF-D5C9262BB240}" type="datetimeFigureOut">
              <a:rPr lang="nl-NL" smtClean="0"/>
              <a:t>20-11-2017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C59227-8749-43C5-8451-FA660C4C91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95185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Chopperen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298729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</a:t>
            </a:r>
            <a:r>
              <a:rPr lang="nl-NL" dirty="0" err="1" smtClean="0"/>
              <a:t>chopperen</a:t>
            </a:r>
            <a:r>
              <a:rPr lang="nl-NL" dirty="0" smtClean="0"/>
              <a:t>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Verwijderen van de vegetatie van bovenste humuslaag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27029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Voordelen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Humuslaag word niet volledig verwijderd</a:t>
            </a:r>
          </a:p>
          <a:p>
            <a:r>
              <a:rPr lang="nl-NL" dirty="0" smtClean="0"/>
              <a:t>Goedkoper als plaggen</a:t>
            </a:r>
          </a:p>
          <a:p>
            <a:r>
              <a:rPr lang="nl-NL" dirty="0" smtClean="0"/>
              <a:t>Afvoer van veel voedingsstoffen</a:t>
            </a:r>
          </a:p>
          <a:p>
            <a:r>
              <a:rPr lang="nl-NL" dirty="0" smtClean="0"/>
              <a:t>Zorgt voor verwijderen van de </a:t>
            </a:r>
            <a:r>
              <a:rPr lang="nl-NL" dirty="0" err="1" smtClean="0"/>
              <a:t>strooistellaag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14645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Nadelen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bodem word zwaar verstoord en de vegetatie volledig vernietigd</a:t>
            </a:r>
          </a:p>
          <a:p>
            <a:r>
              <a:rPr lang="nl-NL" dirty="0" smtClean="0"/>
              <a:t>Zeer destructief voor de fauna</a:t>
            </a:r>
          </a:p>
          <a:p>
            <a:r>
              <a:rPr lang="nl-NL" dirty="0" smtClean="0"/>
              <a:t>Veel mineralen en fosfaat gaan verloren</a:t>
            </a:r>
          </a:p>
          <a:p>
            <a:r>
              <a:rPr lang="nl-NL" dirty="0" smtClean="0"/>
              <a:t>Bodem uniform word vlak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78506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00225"/>
            <a:ext cx="10515600" cy="4351338"/>
          </a:xfrm>
        </p:spPr>
        <p:txBody>
          <a:bodyPr/>
          <a:lstStyle/>
          <a:p>
            <a:r>
              <a:rPr lang="nl-NL" dirty="0" smtClean="0"/>
              <a:t>Het doel van </a:t>
            </a:r>
            <a:r>
              <a:rPr lang="nl-NL" dirty="0" err="1" smtClean="0"/>
              <a:t>chopperen</a:t>
            </a:r>
            <a:r>
              <a:rPr lang="nl-NL" dirty="0" smtClean="0"/>
              <a:t> is de overmaat van voedingsstoffen en zuren afvoeren</a:t>
            </a:r>
          </a:p>
          <a:p>
            <a:endParaRPr lang="nl-NL" dirty="0" smtClean="0"/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31980652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Opvallendheden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Goed alternatief voor plaggen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2950949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Concreet voorbeeld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Een plek waar het </a:t>
            </a:r>
            <a:r>
              <a:rPr lang="nl-NL" dirty="0" err="1" smtClean="0"/>
              <a:t>chopperen</a:t>
            </a:r>
            <a:r>
              <a:rPr lang="nl-NL" dirty="0" smtClean="0"/>
              <a:t> word beoefent is op de </a:t>
            </a:r>
            <a:r>
              <a:rPr lang="nl-NL" dirty="0" err="1" smtClean="0"/>
              <a:t>heides</a:t>
            </a:r>
            <a:r>
              <a:rPr lang="nl-NL" smtClean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1337642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89</Words>
  <Application>Microsoft Office PowerPoint</Application>
  <PresentationFormat>Breedbeeld</PresentationFormat>
  <Paragraphs>19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Kantoorthema</vt:lpstr>
      <vt:lpstr>Chopperen</vt:lpstr>
      <vt:lpstr>Wat is chopperen?</vt:lpstr>
      <vt:lpstr>Voordelen</vt:lpstr>
      <vt:lpstr>Nadelen</vt:lpstr>
      <vt:lpstr>Doel</vt:lpstr>
      <vt:lpstr>Opvallendheden</vt:lpstr>
      <vt:lpstr>Concreet voorbeeld</vt:lpstr>
    </vt:vector>
  </TitlesOfParts>
  <Company>Wellantcollege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Chopperen</dc:title>
  <dc:creator>Rik Bons</dc:creator>
  <cp:lastModifiedBy>Rik Bons</cp:lastModifiedBy>
  <cp:revision>5</cp:revision>
  <dcterms:created xsi:type="dcterms:W3CDTF">2017-11-20T09:15:16Z</dcterms:created>
  <dcterms:modified xsi:type="dcterms:W3CDTF">2017-11-20T09:29:27Z</dcterms:modified>
</cp:coreProperties>
</file>

<file path=docProps/thumbnail.jpeg>
</file>