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7F2249-4D91-4267-8BBD-2BB7457E8B38}" type="datetimeFigureOut">
              <a:rPr lang="nl-NL" smtClean="0"/>
              <a:t>20-11-2017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92DC39-31CA-4D14-93FB-EC5F5132A92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640151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7F2249-4D91-4267-8BBD-2BB7457E8B38}" type="datetimeFigureOut">
              <a:rPr lang="nl-NL" smtClean="0"/>
              <a:t>20-11-2017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92DC39-31CA-4D14-93FB-EC5F5132A92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332142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7F2249-4D91-4267-8BBD-2BB7457E8B38}" type="datetimeFigureOut">
              <a:rPr lang="nl-NL" smtClean="0"/>
              <a:t>20-11-2017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92DC39-31CA-4D14-93FB-EC5F5132A92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114414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7F2249-4D91-4267-8BBD-2BB7457E8B38}" type="datetimeFigureOut">
              <a:rPr lang="nl-NL" smtClean="0"/>
              <a:t>20-11-2017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92DC39-31CA-4D14-93FB-EC5F5132A92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940421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7F2249-4D91-4267-8BBD-2BB7457E8B38}" type="datetimeFigureOut">
              <a:rPr lang="nl-NL" smtClean="0"/>
              <a:t>20-11-2017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92DC39-31CA-4D14-93FB-EC5F5132A92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960953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7F2249-4D91-4267-8BBD-2BB7457E8B38}" type="datetimeFigureOut">
              <a:rPr lang="nl-NL" smtClean="0"/>
              <a:t>20-11-2017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92DC39-31CA-4D14-93FB-EC5F5132A92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271292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7F2249-4D91-4267-8BBD-2BB7457E8B38}" type="datetimeFigureOut">
              <a:rPr lang="nl-NL" smtClean="0"/>
              <a:t>20-11-2017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92DC39-31CA-4D14-93FB-EC5F5132A92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882060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7F2249-4D91-4267-8BBD-2BB7457E8B38}" type="datetimeFigureOut">
              <a:rPr lang="nl-NL" smtClean="0"/>
              <a:t>20-11-2017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92DC39-31CA-4D14-93FB-EC5F5132A92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913963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7F2249-4D91-4267-8BBD-2BB7457E8B38}" type="datetimeFigureOut">
              <a:rPr lang="nl-NL" smtClean="0"/>
              <a:t>20-11-2017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92DC39-31CA-4D14-93FB-EC5F5132A92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189214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7F2249-4D91-4267-8BBD-2BB7457E8B38}" type="datetimeFigureOut">
              <a:rPr lang="nl-NL" smtClean="0"/>
              <a:t>20-11-2017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92DC39-31CA-4D14-93FB-EC5F5132A92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528186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7F2249-4D91-4267-8BBD-2BB7457E8B38}" type="datetimeFigureOut">
              <a:rPr lang="nl-NL" smtClean="0"/>
              <a:t>20-11-2017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92DC39-31CA-4D14-93FB-EC5F5132A92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007357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7F2249-4D91-4267-8BBD-2BB7457E8B38}" type="datetimeFigureOut">
              <a:rPr lang="nl-NL" smtClean="0"/>
              <a:t>20-11-2017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92DC39-31CA-4D14-93FB-EC5F5132A92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315365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11560" y="260648"/>
            <a:ext cx="7772400" cy="1470025"/>
          </a:xfrm>
        </p:spPr>
        <p:txBody>
          <a:bodyPr>
            <a:normAutofit/>
          </a:bodyPr>
          <a:lstStyle/>
          <a:p>
            <a:r>
              <a:rPr lang="nl-NL" sz="8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maaien</a:t>
            </a:r>
            <a:endParaRPr lang="nl-NL" sz="8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1736636"/>
            <a:ext cx="6330280" cy="4233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910386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Beheersmaatregel</a:t>
            </a:r>
            <a:br>
              <a:rPr lang="nl-NL" dirty="0" smtClean="0"/>
            </a:br>
            <a:r>
              <a:rPr lang="nl-NL" dirty="0" smtClean="0"/>
              <a:t>maaien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Gras en andere planten blijven </a:t>
            </a:r>
            <a:r>
              <a:rPr lang="nl-NL" dirty="0" err="1" smtClean="0"/>
              <a:t>naturlijk</a:t>
            </a:r>
            <a:r>
              <a:rPr lang="nl-NL" dirty="0" smtClean="0"/>
              <a:t> groeien! Dus moet er onderhoud aan gedaan worden.</a:t>
            </a:r>
          </a:p>
          <a:p>
            <a:r>
              <a:rPr lang="nl-NL" dirty="0" smtClean="0"/>
              <a:t>Om het niet te groef en groot te laten groeien word er </a:t>
            </a:r>
            <a:r>
              <a:rPr lang="nl-NL" dirty="0" err="1" smtClean="0"/>
              <a:t>gemaait</a:t>
            </a:r>
            <a:r>
              <a:rPr lang="nl-NL" dirty="0" smtClean="0"/>
              <a:t> om het kort te houden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5316937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Het doel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Doel en waarom we maaien:</a:t>
            </a:r>
          </a:p>
          <a:p>
            <a:endParaRPr lang="nl-NL" dirty="0"/>
          </a:p>
          <a:p>
            <a:r>
              <a:rPr lang="nl-NL" dirty="0" smtClean="0">
                <a:effectLst/>
              </a:rPr>
              <a:t>Als je niet maait, dan verruigt en </a:t>
            </a:r>
            <a:r>
              <a:rPr lang="nl-NL" dirty="0" err="1" smtClean="0">
                <a:effectLst/>
              </a:rPr>
              <a:t>vergrast</a:t>
            </a:r>
            <a:r>
              <a:rPr lang="nl-NL" dirty="0" smtClean="0">
                <a:effectLst/>
              </a:rPr>
              <a:t> de bloemenweide en zullen de bloemen verdwijnen. Grassoorten en ruigtekruiden reageren sterker op voeding en zullen de bloemplanten verdringen</a:t>
            </a:r>
            <a:r>
              <a:rPr lang="nl-NL" dirty="0" smtClean="0"/>
              <a:t/>
            </a:r>
            <a:br>
              <a:rPr lang="nl-NL" dirty="0" smtClean="0"/>
            </a:br>
            <a:endParaRPr lang="nl-NL" dirty="0" smtClean="0"/>
          </a:p>
          <a:p>
            <a:endParaRPr lang="nl-NL" dirty="0" smtClean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6" y="814388"/>
            <a:ext cx="2619375" cy="1743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059525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Voordelen van maaien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b="1" dirty="0" smtClean="0"/>
              <a:t>Meer planten groei.</a:t>
            </a:r>
          </a:p>
          <a:p>
            <a:r>
              <a:rPr lang="nl-NL" b="1" dirty="0" smtClean="0"/>
              <a:t>En ook meer insecten soorten, zoals vlinders en muggen</a:t>
            </a:r>
          </a:p>
          <a:p>
            <a:endParaRPr lang="nl-NL" b="1" dirty="0"/>
          </a:p>
          <a:p>
            <a:r>
              <a:rPr lang="nl-NL" b="1" dirty="0" smtClean="0"/>
              <a:t>Ook voor het oog en de natuur is het mooier</a:t>
            </a:r>
            <a:endParaRPr lang="nl-NL" b="1" dirty="0"/>
          </a:p>
        </p:txBody>
      </p:sp>
    </p:spTree>
    <p:extLst>
      <p:ext uri="{BB962C8B-B14F-4D97-AF65-F5344CB8AC3E}">
        <p14:creationId xmlns:p14="http://schemas.microsoft.com/office/powerpoint/2010/main" val="9541836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Nadelen van maaien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Veel kosten en werk</a:t>
            </a:r>
          </a:p>
          <a:p>
            <a:r>
              <a:rPr lang="nl-NL" dirty="0" smtClean="0"/>
              <a:t>Ook veel goede en bijzondere planten/bloemen worden om gemaaid.</a:t>
            </a:r>
          </a:p>
          <a:p>
            <a:endParaRPr lang="nl-NL" dirty="0"/>
          </a:p>
          <a:p>
            <a:r>
              <a:rPr lang="nl-NL" dirty="0" smtClean="0"/>
              <a:t>Geluidsoverlast en verkeershinder </a:t>
            </a:r>
          </a:p>
          <a:p>
            <a:endParaRPr lang="nl-NL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4512054"/>
            <a:ext cx="3333750" cy="2219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172915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Concrete voorbeelden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Maaibalk achter een tractor</a:t>
            </a:r>
          </a:p>
          <a:p>
            <a:r>
              <a:rPr lang="nl-NL" dirty="0" smtClean="0"/>
              <a:t>Bosmaaier</a:t>
            </a:r>
          </a:p>
          <a:p>
            <a:r>
              <a:rPr lang="nl-NL" dirty="0" smtClean="0"/>
              <a:t>Handmaaier</a:t>
            </a:r>
          </a:p>
          <a:p>
            <a:r>
              <a:rPr lang="nl-NL" dirty="0" smtClean="0"/>
              <a:t>Zitmaaier</a:t>
            </a:r>
          </a:p>
          <a:p>
            <a:r>
              <a:rPr lang="nl-NL" dirty="0" smtClean="0"/>
              <a:t>Maai arm    </a:t>
            </a:r>
          </a:p>
          <a:p>
            <a:r>
              <a:rPr lang="nl-NL" dirty="0" err="1" smtClean="0"/>
              <a:t>enz</a:t>
            </a:r>
            <a:endParaRPr lang="nl-NL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2313" y="2557463"/>
            <a:ext cx="4190007" cy="27882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0859310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</TotalTime>
  <Words>132</Words>
  <Application>Microsoft Office PowerPoint</Application>
  <PresentationFormat>Diavoorstelling (4:3)</PresentationFormat>
  <Paragraphs>25</Paragraphs>
  <Slides>6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6</vt:i4>
      </vt:variant>
    </vt:vector>
  </HeadingPairs>
  <TitlesOfParts>
    <vt:vector size="7" baseType="lpstr">
      <vt:lpstr>Kantoorthema</vt:lpstr>
      <vt:lpstr>maaien</vt:lpstr>
      <vt:lpstr>Beheersmaatregel maaien</vt:lpstr>
      <vt:lpstr>Het doel</vt:lpstr>
      <vt:lpstr>Voordelen van maaien</vt:lpstr>
      <vt:lpstr>Nadelen van maaien</vt:lpstr>
      <vt:lpstr>Concrete voorbeelden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maaien</dc:title>
  <dc:creator>Sjors</dc:creator>
  <cp:lastModifiedBy>Sjors</cp:lastModifiedBy>
  <cp:revision>3</cp:revision>
  <dcterms:created xsi:type="dcterms:W3CDTF">2017-11-20T08:58:41Z</dcterms:created>
  <dcterms:modified xsi:type="dcterms:W3CDTF">2017-11-20T09:21:15Z</dcterms:modified>
</cp:coreProperties>
</file>