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63" r:id="rId6"/>
    <p:sldId id="259" r:id="rId7"/>
    <p:sldId id="260"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4"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D8E9B7-FAED-456A-A9FD-45FFCAA0844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FF25406-C94D-43EB-B82B-BB63A19E969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F1B6A7E-11CC-41A2-A821-0BD5549F8F85}"/>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C5B6F647-2273-4793-9482-5D36D98E793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08081CF-E533-4C68-BD99-EAEE4B92359D}"/>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1791253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233428-FA23-4914-99E6-C6FCABB591AD}"/>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E9C4BB5-249B-4E2E-9D25-F3D1B0B4F03E}"/>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1E4850D-AAEC-4926-A94C-B120B7B927C4}"/>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5DA66821-696E-4021-AA41-36BC150C466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A9317D4-9EB9-42D0-989A-5DAA0E108EA5}"/>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965374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5F755FD-EC6A-4EE1-8EB7-7F21E15BB5BB}"/>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3C4D8C5-5799-4A45-93EA-0F3609B5B813}"/>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8E98646-A5BB-48EA-89B0-ED08BCA99D89}"/>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33F3D267-C5F8-4AFE-BC53-3C57E51ECD7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8FF8232-4E87-4AC6-A8AB-ACD403520D0F}"/>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334624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93F143-A88D-4E43-87AD-4A859E3632B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11BBC69-5244-4887-BD67-85C73FBA46E8}"/>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15397ED-1851-46E0-A15F-0DE539D6E1A9}"/>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5D7B8F32-1336-4037-A6DF-B111422DC86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0A5EB6F-12C0-4C5F-AA19-D22DAB9350A9}"/>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1714144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141F13-9116-4F44-AE1F-5CF97461D124}"/>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76B3D21-58F1-45BD-9093-2ADFF49114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B7117C8F-F441-4774-98E4-5D3B20F2F2D4}"/>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6B51E938-A9EE-46D0-8BA8-561BA653D02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A58B1FE-F513-4BDB-AD08-8BFD94F9DF52}"/>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485894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CE36CC-6E23-431E-9177-F6B1928A3D8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E329C23-4A33-4E44-94F3-64A73473E412}"/>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EE6E7AB-41BA-4635-908B-986501B1BCE4}"/>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D02547EF-F89D-46BF-9F0D-5A552094D976}"/>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6" name="Tijdelijke aanduiding voor voettekst 5">
            <a:extLst>
              <a:ext uri="{FF2B5EF4-FFF2-40B4-BE49-F238E27FC236}">
                <a16:creationId xmlns:a16="http://schemas.microsoft.com/office/drawing/2014/main" id="{F2CDB639-D33A-4794-9B36-E9B759A4215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7EF05DC-AAF3-497E-B6B2-3FDE3ABA995B}"/>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2315082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F2CD12-AE0D-42B4-B8B6-9E41748449E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65DA13E-F030-4D16-8F19-B93BE5074D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56BAA304-4EA2-448E-8AB6-E5FCF5C63B1B}"/>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7D55B4C9-C914-4CEF-B91E-C0B5E99AB5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59D148A2-DFC1-4000-A3AB-F5523B9D1D84}"/>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10621A6-9627-4AAF-8F35-9816E8698C8E}"/>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8" name="Tijdelijke aanduiding voor voettekst 7">
            <a:extLst>
              <a:ext uri="{FF2B5EF4-FFF2-40B4-BE49-F238E27FC236}">
                <a16:creationId xmlns:a16="http://schemas.microsoft.com/office/drawing/2014/main" id="{D4898B81-06D7-436A-9AF3-31916926F368}"/>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BA9BE23-B51D-4ED3-885E-5A881E0B9E1E}"/>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774471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993EDB-FB58-4FCB-8A97-F5CBD6CA18B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0AB2E7D-8651-45F5-8B6E-73C1DDE9A6F8}"/>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4" name="Tijdelijke aanduiding voor voettekst 3">
            <a:extLst>
              <a:ext uri="{FF2B5EF4-FFF2-40B4-BE49-F238E27FC236}">
                <a16:creationId xmlns:a16="http://schemas.microsoft.com/office/drawing/2014/main" id="{5ADBF68C-2CC3-4294-987A-F3EDF7A6A2C4}"/>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90B82F34-CC2C-4528-B418-B32FEC7587BD}"/>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2316645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54818BB-C060-4ABE-BF81-2499EA9DAA87}"/>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3" name="Tijdelijke aanduiding voor voettekst 2">
            <a:extLst>
              <a:ext uri="{FF2B5EF4-FFF2-40B4-BE49-F238E27FC236}">
                <a16:creationId xmlns:a16="http://schemas.microsoft.com/office/drawing/2014/main" id="{EFB61F01-DFBB-46AE-9FD0-B8275429151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4E9A94E4-2805-488F-B99F-A1F5875F4E02}"/>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4062074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037C04-2000-4461-8DB1-8424F369166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4BC34C0-5B8B-4B95-94CB-D7AA7609CE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31C4989-DB3E-49FF-BC2A-8BB4CFEDEF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B0BBB18C-569B-461B-AB9E-A1A50C2DABD8}"/>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6" name="Tijdelijke aanduiding voor voettekst 5">
            <a:extLst>
              <a:ext uri="{FF2B5EF4-FFF2-40B4-BE49-F238E27FC236}">
                <a16:creationId xmlns:a16="http://schemas.microsoft.com/office/drawing/2014/main" id="{C66EF384-A9F1-4E4C-A14C-251D1300469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BA83F86-C093-409F-9AC2-FAB6180E681C}"/>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4134941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E893E1-276A-434B-BCDA-99EB85EBE47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0FBE7AB-A272-4B10-9151-8E51009AC4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750B6EE-0105-4D3E-A57D-FF8A6B71FC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3871096C-304A-4B5A-96FD-78A813407AAF}"/>
              </a:ext>
            </a:extLst>
          </p:cNvPr>
          <p:cNvSpPr>
            <a:spLocks noGrp="1"/>
          </p:cNvSpPr>
          <p:nvPr>
            <p:ph type="dt" sz="half" idx="10"/>
          </p:nvPr>
        </p:nvSpPr>
        <p:spPr/>
        <p:txBody>
          <a:bodyPr/>
          <a:lstStyle/>
          <a:p>
            <a:fld id="{62CE5A85-4FB0-4304-BAB3-F54AA660EF5A}" type="datetimeFigureOut">
              <a:rPr lang="nl-NL" smtClean="0"/>
              <a:t>20-11-2017</a:t>
            </a:fld>
            <a:endParaRPr lang="nl-NL"/>
          </a:p>
        </p:txBody>
      </p:sp>
      <p:sp>
        <p:nvSpPr>
          <p:cNvPr id="6" name="Tijdelijke aanduiding voor voettekst 5">
            <a:extLst>
              <a:ext uri="{FF2B5EF4-FFF2-40B4-BE49-F238E27FC236}">
                <a16:creationId xmlns:a16="http://schemas.microsoft.com/office/drawing/2014/main" id="{D3728ABE-4FBB-4538-A4A2-1B81E21A311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5B38EAA-1ECF-4E16-9152-757AD0D9E417}"/>
              </a:ext>
            </a:extLst>
          </p:cNvPr>
          <p:cNvSpPr>
            <a:spLocks noGrp="1"/>
          </p:cNvSpPr>
          <p:nvPr>
            <p:ph type="sldNum" sz="quarter" idx="12"/>
          </p:nvPr>
        </p:nvSpPr>
        <p:spPr/>
        <p:txBody>
          <a:bodyPr/>
          <a:lstStyle/>
          <a:p>
            <a:fld id="{912172B5-9DA2-4026-A3FB-04166A9EC9A2}" type="slidenum">
              <a:rPr lang="nl-NL" smtClean="0"/>
              <a:t>‹nr.›</a:t>
            </a:fld>
            <a:endParaRPr lang="nl-NL"/>
          </a:p>
        </p:txBody>
      </p:sp>
    </p:spTree>
    <p:extLst>
      <p:ext uri="{BB962C8B-B14F-4D97-AF65-F5344CB8AC3E}">
        <p14:creationId xmlns:p14="http://schemas.microsoft.com/office/powerpoint/2010/main" val="2794916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1FFE6809-08D0-4A21-B278-298281B804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14E6F9B-1E77-4F67-B369-1DAE50E3E2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C954EBB-2C4C-4DAE-B86F-25992C3EBF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CE5A85-4FB0-4304-BAB3-F54AA660EF5A}" type="datetimeFigureOut">
              <a:rPr lang="nl-NL" smtClean="0"/>
              <a:t>20-11-2017</a:t>
            </a:fld>
            <a:endParaRPr lang="nl-NL"/>
          </a:p>
        </p:txBody>
      </p:sp>
      <p:sp>
        <p:nvSpPr>
          <p:cNvPr id="5" name="Tijdelijke aanduiding voor voettekst 4">
            <a:extLst>
              <a:ext uri="{FF2B5EF4-FFF2-40B4-BE49-F238E27FC236}">
                <a16:creationId xmlns:a16="http://schemas.microsoft.com/office/drawing/2014/main" id="{4DE07879-0AEA-4A99-B7F9-3D64042074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05BE20A-2C71-471D-B775-7B2459FC02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2172B5-9DA2-4026-A3FB-04166A9EC9A2}" type="slidenum">
              <a:rPr lang="nl-NL" smtClean="0"/>
              <a:t>‹nr.›</a:t>
            </a:fld>
            <a:endParaRPr lang="nl-NL"/>
          </a:p>
        </p:txBody>
      </p:sp>
    </p:spTree>
    <p:extLst>
      <p:ext uri="{BB962C8B-B14F-4D97-AF65-F5344CB8AC3E}">
        <p14:creationId xmlns:p14="http://schemas.microsoft.com/office/powerpoint/2010/main" val="3100499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6F3D69F-52CD-46FB-8B83-4E34639EEB06}"/>
              </a:ext>
            </a:extLst>
          </p:cNvPr>
          <p:cNvPicPr>
            <a:picLocks noChangeAspect="1"/>
          </p:cNvPicPr>
          <p:nvPr/>
        </p:nvPicPr>
        <p:blipFill>
          <a:blip r:embed="rId2"/>
          <a:stretch>
            <a:fillRect/>
          </a:stretch>
        </p:blipFill>
        <p:spPr>
          <a:xfrm>
            <a:off x="2316888" y="31347"/>
            <a:ext cx="7240172" cy="6449229"/>
          </a:xfrm>
          <a:prstGeom prst="rect">
            <a:avLst/>
          </a:prstGeom>
        </p:spPr>
      </p:pic>
      <p:sp>
        <p:nvSpPr>
          <p:cNvPr id="2" name="Titel 1">
            <a:extLst>
              <a:ext uri="{FF2B5EF4-FFF2-40B4-BE49-F238E27FC236}">
                <a16:creationId xmlns:a16="http://schemas.microsoft.com/office/drawing/2014/main" id="{FEB28075-CD11-4FEB-8CEF-6D816E52FD07}"/>
              </a:ext>
            </a:extLst>
          </p:cNvPr>
          <p:cNvSpPr>
            <a:spLocks noGrp="1"/>
          </p:cNvSpPr>
          <p:nvPr>
            <p:ph type="ctrTitle"/>
          </p:nvPr>
        </p:nvSpPr>
        <p:spPr>
          <a:xfrm>
            <a:off x="1364974" y="0"/>
            <a:ext cx="9144000" cy="2387600"/>
          </a:xfrm>
        </p:spPr>
        <p:txBody>
          <a:bodyPr/>
          <a:lstStyle/>
          <a:p>
            <a:r>
              <a:rPr lang="nl-NL" dirty="0"/>
              <a:t>Begrazen </a:t>
            </a:r>
          </a:p>
        </p:txBody>
      </p:sp>
      <p:sp>
        <p:nvSpPr>
          <p:cNvPr id="3" name="Ondertitel 2">
            <a:extLst>
              <a:ext uri="{FF2B5EF4-FFF2-40B4-BE49-F238E27FC236}">
                <a16:creationId xmlns:a16="http://schemas.microsoft.com/office/drawing/2014/main" id="{C22EF275-18FB-45C0-B5C6-73C63FCC47E6}"/>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751947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F9CC70-FC5C-48A2-9629-93570B121B17}"/>
              </a:ext>
            </a:extLst>
          </p:cNvPr>
          <p:cNvSpPr>
            <a:spLocks noGrp="1"/>
          </p:cNvSpPr>
          <p:nvPr>
            <p:ph type="title"/>
          </p:nvPr>
        </p:nvSpPr>
        <p:spPr/>
        <p:txBody>
          <a:bodyPr/>
          <a:lstStyle/>
          <a:p>
            <a:r>
              <a:rPr lang="nl-NL" dirty="0"/>
              <a:t>Wat is het </a:t>
            </a:r>
          </a:p>
        </p:txBody>
      </p:sp>
      <p:sp>
        <p:nvSpPr>
          <p:cNvPr id="3" name="Tijdelijke aanduiding voor inhoud 2">
            <a:extLst>
              <a:ext uri="{FF2B5EF4-FFF2-40B4-BE49-F238E27FC236}">
                <a16:creationId xmlns:a16="http://schemas.microsoft.com/office/drawing/2014/main" id="{B1E2AB81-79AB-4422-B4DA-E8D041D0C0E4}"/>
              </a:ext>
            </a:extLst>
          </p:cNvPr>
          <p:cNvSpPr>
            <a:spLocks noGrp="1"/>
          </p:cNvSpPr>
          <p:nvPr>
            <p:ph idx="1"/>
          </p:nvPr>
        </p:nvSpPr>
        <p:spPr/>
        <p:txBody>
          <a:bodyPr/>
          <a:lstStyle/>
          <a:p>
            <a:r>
              <a:rPr lang="nl-NL" dirty="0"/>
              <a:t>Begrazen is een manier om land kort te houden en het ok weer tegelijkertijd te bemesten</a:t>
            </a:r>
          </a:p>
          <a:p>
            <a:r>
              <a:rPr lang="nl-NL" dirty="0"/>
              <a:t>Er zijn verschillende soorten begrazing het hele jaar door of </a:t>
            </a:r>
            <a:r>
              <a:rPr lang="nl-NL" dirty="0" err="1"/>
              <a:t>seizoensbegrazing</a:t>
            </a:r>
            <a:r>
              <a:rPr lang="nl-NL" dirty="0"/>
              <a:t> </a:t>
            </a:r>
          </a:p>
        </p:txBody>
      </p:sp>
    </p:spTree>
    <p:extLst>
      <p:ext uri="{BB962C8B-B14F-4D97-AF65-F5344CB8AC3E}">
        <p14:creationId xmlns:p14="http://schemas.microsoft.com/office/powerpoint/2010/main" val="462838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DF1EEF-CBE9-4902-AA19-DBF2D8D79830}"/>
              </a:ext>
            </a:extLst>
          </p:cNvPr>
          <p:cNvSpPr>
            <a:spLocks noGrp="1"/>
          </p:cNvSpPr>
          <p:nvPr>
            <p:ph type="title"/>
          </p:nvPr>
        </p:nvSpPr>
        <p:spPr/>
        <p:txBody>
          <a:bodyPr/>
          <a:lstStyle/>
          <a:p>
            <a:r>
              <a:rPr lang="nl-NL" dirty="0"/>
              <a:t>doel</a:t>
            </a:r>
          </a:p>
        </p:txBody>
      </p:sp>
      <p:sp>
        <p:nvSpPr>
          <p:cNvPr id="3" name="Tijdelijke aanduiding voor inhoud 2">
            <a:extLst>
              <a:ext uri="{FF2B5EF4-FFF2-40B4-BE49-F238E27FC236}">
                <a16:creationId xmlns:a16="http://schemas.microsoft.com/office/drawing/2014/main" id="{A093DDE9-F944-4361-BF0C-5757709BCE16}"/>
              </a:ext>
            </a:extLst>
          </p:cNvPr>
          <p:cNvSpPr>
            <a:spLocks noGrp="1"/>
          </p:cNvSpPr>
          <p:nvPr>
            <p:ph idx="1"/>
          </p:nvPr>
        </p:nvSpPr>
        <p:spPr/>
        <p:txBody>
          <a:bodyPr/>
          <a:lstStyle/>
          <a:p>
            <a:r>
              <a:rPr lang="nl-NL" dirty="0"/>
              <a:t>Het doel is om beesten bijvoorbeeld koeien, buiten te laten grazen zodat je 1 gezonde </a:t>
            </a:r>
            <a:r>
              <a:rPr lang="nl-NL" dirty="0" err="1"/>
              <a:t>wijdemelk</a:t>
            </a:r>
            <a:r>
              <a:rPr lang="nl-NL" dirty="0"/>
              <a:t> hebt en goeie vlees. Ook is het bedoelt om het gras kort te houden daar worden onder andere schapen en geiten voor gebruikt en als je vee buiten hebt lopen bemesten ze meteen het land. </a:t>
            </a:r>
          </a:p>
          <a:p>
            <a:r>
              <a:rPr lang="nl-NL" dirty="0"/>
              <a:t>Het terugdringen van bedekking</a:t>
            </a:r>
          </a:p>
        </p:txBody>
      </p:sp>
    </p:spTree>
    <p:extLst>
      <p:ext uri="{BB962C8B-B14F-4D97-AF65-F5344CB8AC3E}">
        <p14:creationId xmlns:p14="http://schemas.microsoft.com/office/powerpoint/2010/main" val="179188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92D3AE-3ED7-42B8-8386-4F4F15B03D13}"/>
              </a:ext>
            </a:extLst>
          </p:cNvPr>
          <p:cNvSpPr>
            <a:spLocks noGrp="1"/>
          </p:cNvSpPr>
          <p:nvPr>
            <p:ph type="title"/>
          </p:nvPr>
        </p:nvSpPr>
        <p:spPr/>
        <p:txBody>
          <a:bodyPr/>
          <a:lstStyle/>
          <a:p>
            <a:r>
              <a:rPr lang="nl-NL" dirty="0"/>
              <a:t>voordelen</a:t>
            </a:r>
          </a:p>
        </p:txBody>
      </p:sp>
      <p:sp>
        <p:nvSpPr>
          <p:cNvPr id="3" name="Tijdelijke aanduiding voor inhoud 2">
            <a:extLst>
              <a:ext uri="{FF2B5EF4-FFF2-40B4-BE49-F238E27FC236}">
                <a16:creationId xmlns:a16="http://schemas.microsoft.com/office/drawing/2014/main" id="{EC623713-B2E6-4F1D-92B4-CDF66F1FB961}"/>
              </a:ext>
            </a:extLst>
          </p:cNvPr>
          <p:cNvSpPr>
            <a:spLocks noGrp="1"/>
          </p:cNvSpPr>
          <p:nvPr>
            <p:ph idx="1"/>
          </p:nvPr>
        </p:nvSpPr>
        <p:spPr/>
        <p:txBody>
          <a:bodyPr/>
          <a:lstStyle/>
          <a:p>
            <a:r>
              <a:rPr lang="nl-NL" dirty="0"/>
              <a:t>Het kost verder geen onderhoud</a:t>
            </a:r>
          </a:p>
          <a:p>
            <a:r>
              <a:rPr lang="nl-NL" dirty="0"/>
              <a:t>Het word meteen bemest </a:t>
            </a:r>
          </a:p>
          <a:p>
            <a:r>
              <a:rPr lang="nl-NL" dirty="0"/>
              <a:t>Het is gezond voor de beesten </a:t>
            </a:r>
          </a:p>
          <a:p>
            <a:endParaRPr lang="nl-NL" dirty="0"/>
          </a:p>
          <a:p>
            <a:endParaRPr lang="nl-NL" dirty="0"/>
          </a:p>
        </p:txBody>
      </p:sp>
    </p:spTree>
    <p:extLst>
      <p:ext uri="{BB962C8B-B14F-4D97-AF65-F5344CB8AC3E}">
        <p14:creationId xmlns:p14="http://schemas.microsoft.com/office/powerpoint/2010/main" val="298339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DB4E6E-BD6B-4409-BAB1-C528491FA86B}"/>
              </a:ext>
            </a:extLst>
          </p:cNvPr>
          <p:cNvSpPr>
            <a:spLocks noGrp="1"/>
          </p:cNvSpPr>
          <p:nvPr>
            <p:ph type="title"/>
          </p:nvPr>
        </p:nvSpPr>
        <p:spPr/>
        <p:txBody>
          <a:bodyPr/>
          <a:lstStyle/>
          <a:p>
            <a:r>
              <a:rPr lang="nl-NL" dirty="0"/>
              <a:t>nadelen</a:t>
            </a:r>
          </a:p>
        </p:txBody>
      </p:sp>
      <p:sp>
        <p:nvSpPr>
          <p:cNvPr id="3" name="Tijdelijke aanduiding voor inhoud 2">
            <a:extLst>
              <a:ext uri="{FF2B5EF4-FFF2-40B4-BE49-F238E27FC236}">
                <a16:creationId xmlns:a16="http://schemas.microsoft.com/office/drawing/2014/main" id="{1611DC9D-6CFB-4F90-A236-83100C55E316}"/>
              </a:ext>
            </a:extLst>
          </p:cNvPr>
          <p:cNvSpPr>
            <a:spLocks noGrp="1"/>
          </p:cNvSpPr>
          <p:nvPr>
            <p:ph idx="1"/>
          </p:nvPr>
        </p:nvSpPr>
        <p:spPr/>
        <p:txBody>
          <a:bodyPr/>
          <a:lstStyle/>
          <a:p>
            <a:r>
              <a:rPr lang="nl-NL" dirty="0"/>
              <a:t>het kost wat om een goed landschap te </a:t>
            </a:r>
            <a:r>
              <a:rPr lang="nl-NL" dirty="0" err="1"/>
              <a:t>creeeren</a:t>
            </a:r>
            <a:r>
              <a:rPr lang="nl-NL" dirty="0"/>
              <a:t> voor de beesten denk aan rasters water hekken </a:t>
            </a:r>
          </a:p>
          <a:p>
            <a:r>
              <a:rPr lang="nl-NL" dirty="0"/>
              <a:t>De structuur variatie kan verdwijnen</a:t>
            </a:r>
          </a:p>
          <a:p>
            <a:r>
              <a:rPr lang="nl-NL" dirty="0"/>
              <a:t>Je moet opletten op dat ze jongen</a:t>
            </a:r>
          </a:p>
        </p:txBody>
      </p:sp>
    </p:spTree>
    <p:extLst>
      <p:ext uri="{BB962C8B-B14F-4D97-AF65-F5344CB8AC3E}">
        <p14:creationId xmlns:p14="http://schemas.microsoft.com/office/powerpoint/2010/main" val="2573091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040221-F47F-441A-A7EE-6C194228D08C}"/>
              </a:ext>
            </a:extLst>
          </p:cNvPr>
          <p:cNvSpPr>
            <a:spLocks noGrp="1"/>
          </p:cNvSpPr>
          <p:nvPr>
            <p:ph type="title"/>
          </p:nvPr>
        </p:nvSpPr>
        <p:spPr/>
        <p:txBody>
          <a:bodyPr/>
          <a:lstStyle/>
          <a:p>
            <a:r>
              <a:rPr lang="nl-NL" dirty="0" err="1"/>
              <a:t>opvallendheden</a:t>
            </a:r>
            <a:endParaRPr lang="nl-NL" dirty="0"/>
          </a:p>
        </p:txBody>
      </p:sp>
      <p:sp>
        <p:nvSpPr>
          <p:cNvPr id="3" name="Tijdelijke aanduiding voor inhoud 2">
            <a:extLst>
              <a:ext uri="{FF2B5EF4-FFF2-40B4-BE49-F238E27FC236}">
                <a16:creationId xmlns:a16="http://schemas.microsoft.com/office/drawing/2014/main" id="{42617363-35EA-4504-8B41-1D52F3C3221F}"/>
              </a:ext>
            </a:extLst>
          </p:cNvPr>
          <p:cNvSpPr>
            <a:spLocks noGrp="1"/>
          </p:cNvSpPr>
          <p:nvPr>
            <p:ph idx="1"/>
          </p:nvPr>
        </p:nvSpPr>
        <p:spPr/>
        <p:txBody>
          <a:bodyPr/>
          <a:lstStyle/>
          <a:p>
            <a:r>
              <a:rPr lang="nl-NL" dirty="0"/>
              <a:t>bij zwaar </a:t>
            </a:r>
            <a:r>
              <a:rPr lang="nl-NL" dirty="0" err="1"/>
              <a:t>vergraste</a:t>
            </a:r>
            <a:r>
              <a:rPr lang="nl-NL" dirty="0"/>
              <a:t>, maar niet verdroogde terreinen kan eerst plaggen wenselijk zijn.</a:t>
            </a:r>
          </a:p>
          <a:p>
            <a:r>
              <a:rPr lang="nl-NL" dirty="0"/>
              <a:t>Bij het inzetten van begrazing is het belangrijk dat dit niet ten koste gaat van de bodem en biodiversiteit van natte terreindelen vanwege overmatige betreding en begrazing door het vee.</a:t>
            </a:r>
          </a:p>
          <a:p>
            <a:endParaRPr lang="nl-NL" dirty="0"/>
          </a:p>
        </p:txBody>
      </p:sp>
    </p:spTree>
    <p:extLst>
      <p:ext uri="{BB962C8B-B14F-4D97-AF65-F5344CB8AC3E}">
        <p14:creationId xmlns:p14="http://schemas.microsoft.com/office/powerpoint/2010/main" val="2489420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CE1CB2-433B-4C96-BCFF-1CAA78E016D4}"/>
              </a:ext>
            </a:extLst>
          </p:cNvPr>
          <p:cNvSpPr>
            <a:spLocks noGrp="1"/>
          </p:cNvSpPr>
          <p:nvPr>
            <p:ph type="title"/>
          </p:nvPr>
        </p:nvSpPr>
        <p:spPr/>
        <p:txBody>
          <a:bodyPr/>
          <a:lstStyle/>
          <a:p>
            <a:r>
              <a:rPr lang="nl-NL" dirty="0"/>
              <a:t>Concreet voorbeeld</a:t>
            </a:r>
          </a:p>
        </p:txBody>
      </p:sp>
      <p:sp>
        <p:nvSpPr>
          <p:cNvPr id="3" name="Tijdelijke aanduiding voor inhoud 2">
            <a:extLst>
              <a:ext uri="{FF2B5EF4-FFF2-40B4-BE49-F238E27FC236}">
                <a16:creationId xmlns:a16="http://schemas.microsoft.com/office/drawing/2014/main" id="{5D384573-6CFE-4325-A5F0-B8796DEEE1AE}"/>
              </a:ext>
            </a:extLst>
          </p:cNvPr>
          <p:cNvSpPr>
            <a:spLocks noGrp="1"/>
          </p:cNvSpPr>
          <p:nvPr>
            <p:ph idx="1"/>
          </p:nvPr>
        </p:nvSpPr>
        <p:spPr/>
        <p:txBody>
          <a:bodyPr/>
          <a:lstStyle/>
          <a:p>
            <a:r>
              <a:rPr lang="nl-NL" dirty="0"/>
              <a:t>Een weide </a:t>
            </a:r>
          </a:p>
          <a:p>
            <a:r>
              <a:rPr lang="nl-NL" dirty="0"/>
              <a:t>Een natuurlandschap </a:t>
            </a:r>
          </a:p>
        </p:txBody>
      </p:sp>
    </p:spTree>
    <p:extLst>
      <p:ext uri="{BB962C8B-B14F-4D97-AF65-F5344CB8AC3E}">
        <p14:creationId xmlns:p14="http://schemas.microsoft.com/office/powerpoint/2010/main" val="379313737"/>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188</Words>
  <Application>Microsoft Office PowerPoint</Application>
  <PresentationFormat>Breedbeeld</PresentationFormat>
  <Paragraphs>21</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Begrazen </vt:lpstr>
      <vt:lpstr>Wat is het </vt:lpstr>
      <vt:lpstr>doel</vt:lpstr>
      <vt:lpstr>voordelen</vt:lpstr>
      <vt:lpstr>nadelen</vt:lpstr>
      <vt:lpstr>opvallendheden</vt:lpstr>
      <vt:lpstr>Concreet voorbeeld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Begrazen </dc:title>
  <dc:creator>Daniël van Hoorne</dc:creator>
  <cp:lastModifiedBy>Daniël van Hoorne</cp:lastModifiedBy>
  <cp:revision>4</cp:revision>
  <dcterms:created xsi:type="dcterms:W3CDTF">2017-11-20T09:08:06Z</dcterms:created>
  <dcterms:modified xsi:type="dcterms:W3CDTF">2017-11-20T09:32:13Z</dcterms:modified>
</cp:coreProperties>
</file>