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68" r:id="rId5"/>
    <p:sldId id="265" r:id="rId6"/>
    <p:sldId id="261" r:id="rId7"/>
    <p:sldId id="259" r:id="rId8"/>
    <p:sldId id="260" r:id="rId9"/>
    <p:sldId id="258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13620-C224-48A0-A92B-C4ED2F69216F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0224E-1113-46A1-A0B1-88CFE3C7112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07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0224E-1113-46A1-A0B1-88CFE3C71128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23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31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3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3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073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74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51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19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448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8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33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9E3E-E3EE-4EEC-8C5D-E4E7DD439668}" type="datetimeFigureOut">
              <a:rPr lang="nl-NL" smtClean="0"/>
              <a:pPr/>
              <a:t>11-10-2017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65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niet+zo+maar+zo&amp;source=images&amp;cd=&amp;cad=rja&amp;docid=RVmrEJ9ULyZfOM&amp;tbnid=uGeEbxKkqH2H0M:&amp;ved=&amp;url=http://www.lambiek.net/shop/series/niet_zo_maar_zo_/niet_zo_maar_zo_bundel.html&amp;ei=EzJtUd-zFMjL0QWLs4GYCQ&amp;bvm=bv.45175338,d.d2k&amp;psig=AFQjCNFORac1oSubjnv0Z1_alyLMYa05Zg&amp;ust=1366197139861691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Niet zo maar zo!</a:t>
            </a:r>
          </a:p>
        </p:txBody>
      </p:sp>
      <p:pic>
        <p:nvPicPr>
          <p:cNvPr id="1026" name="Picture 2" descr="http://www.lambiek.net/catalog/img/1025--36759-800-t2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059" y="1412776"/>
            <a:ext cx="295507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2814676" y="5601434"/>
            <a:ext cx="3535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/>
              <a:t>   </a:t>
            </a:r>
            <a:r>
              <a:rPr lang="nl-NL" sz="4000" b="1" i="1" dirty="0">
                <a:solidFill>
                  <a:schemeClr val="accent4">
                    <a:lumMod val="50000"/>
                  </a:schemeClr>
                </a:solidFill>
              </a:rPr>
              <a:t>De prijskaart</a:t>
            </a:r>
          </a:p>
        </p:txBody>
      </p:sp>
    </p:spTree>
    <p:extLst>
      <p:ext uri="{BB962C8B-B14F-4D97-AF65-F5344CB8AC3E}">
        <p14:creationId xmlns:p14="http://schemas.microsoft.com/office/powerpoint/2010/main" val="2224691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Het eindresultaat  </a:t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1600" b="1" dirty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>
                <a:solidFill>
                  <a:srgbClr val="FF0000"/>
                </a:solidFill>
              </a:rPr>
              <a:t>23.=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	</a:t>
            </a:r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51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di. modekleuren</a:t>
            </a:r>
          </a:p>
          <a:p>
            <a:r>
              <a:rPr lang="nl-NL" dirty="0"/>
              <a:t>maten XS-XXL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SPECIALE AANBIEDING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SPECIALE AANBIEDING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div. modekleuren</a:t>
            </a:r>
          </a:p>
          <a:p>
            <a:r>
              <a:rPr lang="nl-NL" dirty="0"/>
              <a:t>maten XS-XXL</a:t>
            </a:r>
          </a:p>
        </p:txBody>
      </p:sp>
    </p:spTree>
    <p:extLst>
      <p:ext uri="{BB962C8B-B14F-4D97-AF65-F5344CB8AC3E}">
        <p14:creationId xmlns:p14="http://schemas.microsoft.com/office/powerpoint/2010/main" val="2376756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Extra: kader, vet, schaduw </a:t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1600" b="1" dirty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>
                <a:solidFill>
                  <a:srgbClr val="FF0000"/>
                </a:solidFill>
              </a:rPr>
              <a:t>23.=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600" b="1" dirty="0"/>
              <a:t>	</a:t>
            </a:r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51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di. modekleuren</a:t>
            </a:r>
          </a:p>
          <a:p>
            <a:r>
              <a:rPr lang="nl-NL" dirty="0"/>
              <a:t>maten XS-XXL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SPECIALE AANBIEDING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SPECIALE AANBIEDING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div. modekleuren</a:t>
            </a:r>
          </a:p>
          <a:p>
            <a:r>
              <a:rPr lang="nl-NL" dirty="0"/>
              <a:t>maten XS-XXL</a:t>
            </a:r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697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Letters: KAPITAAL OF/of onderkast </a:t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793930" y="342235"/>
            <a:ext cx="1452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>
                <a:solidFill>
                  <a:srgbClr val="FF0000"/>
                </a:solidFill>
              </a:rPr>
              <a:t>23.=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600" b="1" dirty="0"/>
              <a:t>	</a:t>
            </a:r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477549" y="2239746"/>
            <a:ext cx="24463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891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 err="1"/>
              <a:t>diV.</a:t>
            </a:r>
            <a:r>
              <a:rPr lang="nl-NL" dirty="0"/>
              <a:t> </a:t>
            </a:r>
            <a:r>
              <a:rPr lang="nl-NL" dirty="0" err="1"/>
              <a:t>MODEkleuren</a:t>
            </a:r>
            <a:endParaRPr lang="nl-NL" dirty="0"/>
          </a:p>
          <a:p>
            <a:r>
              <a:rPr lang="nl-NL" dirty="0"/>
              <a:t>maten XS-XXL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SPECIALE AANBIEDING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div. modekleuren</a:t>
            </a:r>
          </a:p>
          <a:p>
            <a:r>
              <a:rPr lang="nl-NL" dirty="0"/>
              <a:t>maten XS-XXL</a:t>
            </a:r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477549" y="2055080"/>
            <a:ext cx="244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Speciale Aanbieding</a:t>
            </a:r>
          </a:p>
        </p:txBody>
      </p:sp>
    </p:spTree>
    <p:extLst>
      <p:ext uri="{BB962C8B-B14F-4D97-AF65-F5344CB8AC3E}">
        <p14:creationId xmlns:p14="http://schemas.microsoft.com/office/powerpoint/2010/main" val="223614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Indeling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1600" b="1" dirty="0"/>
              <a:t>½</a:t>
            </a:r>
            <a:endParaRPr lang="nl-NL" sz="1600" dirty="0"/>
          </a:p>
        </p:txBody>
      </p:sp>
      <p:cxnSp>
        <p:nvCxnSpPr>
          <p:cNvPr id="13" name="Rechte verbindingslijn 12"/>
          <p:cNvCxnSpPr>
            <a:stCxn id="7" idx="0"/>
          </p:cNvCxnSpPr>
          <p:nvPr/>
        </p:nvCxnSpPr>
        <p:spPr>
          <a:xfrm>
            <a:off x="6642163" y="1988840"/>
            <a:ext cx="20837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>
            <a:stCxn id="7" idx="1"/>
            <a:endCxn id="7" idx="3"/>
          </p:cNvCxnSpPr>
          <p:nvPr/>
        </p:nvCxnSpPr>
        <p:spPr>
          <a:xfrm>
            <a:off x="4851189" y="4149080"/>
            <a:ext cx="3581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4851189" y="3068960"/>
            <a:ext cx="3581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>
            <a:stCxn id="6" idx="0"/>
            <a:endCxn id="6" idx="2"/>
          </p:cNvCxnSpPr>
          <p:nvPr/>
        </p:nvCxnSpPr>
        <p:spPr>
          <a:xfrm>
            <a:off x="2555776" y="1988840"/>
            <a:ext cx="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stCxn id="6" idx="3"/>
            <a:endCxn id="6" idx="1"/>
          </p:cNvCxnSpPr>
          <p:nvPr/>
        </p:nvCxnSpPr>
        <p:spPr>
          <a:xfrm flipH="1">
            <a:off x="755576" y="4149080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6444208" y="4109842"/>
            <a:ext cx="241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Tegen deze lijn en in</a:t>
            </a:r>
          </a:p>
          <a:p>
            <a:r>
              <a:rPr lang="nl-NL" sz="1600" b="1" dirty="0"/>
              <a:t>dit vak komt de prijs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5238006" y="2717923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Op deze lijn komt het artikel</a:t>
            </a:r>
          </a:p>
        </p:txBody>
      </p:sp>
      <p:cxnSp>
        <p:nvCxnSpPr>
          <p:cNvPr id="26" name="Rechte verbindingslijn 25"/>
          <p:cNvCxnSpPr/>
          <p:nvPr/>
        </p:nvCxnSpPr>
        <p:spPr>
          <a:xfrm flipH="1">
            <a:off x="755576" y="3068960"/>
            <a:ext cx="3600400" cy="11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192069" y="3031325"/>
            <a:ext cx="2662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192069" y="4188642"/>
            <a:ext cx="23743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41" name="Rechthoek 40"/>
          <p:cNvSpPr/>
          <p:nvPr/>
        </p:nvSpPr>
        <p:spPr>
          <a:xfrm>
            <a:off x="6444208" y="4149080"/>
            <a:ext cx="1872208" cy="2016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64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Wat moet de klant zien?</a:t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1600" b="1" dirty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>
                <a:solidFill>
                  <a:srgbClr val="FF0000"/>
                </a:solidFill>
              </a:rPr>
              <a:t>23.=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	</a:t>
            </a:r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817708" y="2601737"/>
            <a:ext cx="1285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22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100% katoen</a:t>
            </a:r>
          </a:p>
          <a:p>
            <a:r>
              <a:rPr lang="nl-NL" dirty="0">
                <a:solidFill>
                  <a:srgbClr val="FF0000"/>
                </a:solidFill>
              </a:rPr>
              <a:t>di. modekleuren</a:t>
            </a:r>
          </a:p>
          <a:p>
            <a:r>
              <a:rPr lang="nl-NL" dirty="0">
                <a:solidFill>
                  <a:srgbClr val="FF0000"/>
                </a:solidFill>
              </a:rPr>
              <a:t>maten XS-XXL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05113" y="2032981"/>
            <a:ext cx="3838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rgbClr val="FF0000"/>
                </a:solidFill>
              </a:rPr>
              <a:t>SPECIALE AANBIEDING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SPECIALE AANBIEDING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div. modekleuren</a:t>
            </a:r>
          </a:p>
          <a:p>
            <a:r>
              <a:rPr lang="nl-NL" dirty="0"/>
              <a:t>maten XS-XXL</a:t>
            </a:r>
          </a:p>
        </p:txBody>
      </p:sp>
    </p:spTree>
    <p:extLst>
      <p:ext uri="{BB962C8B-B14F-4D97-AF65-F5344CB8AC3E}">
        <p14:creationId xmlns:p14="http://schemas.microsoft.com/office/powerpoint/2010/main" val="3887597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Welke informatie hoort bij elkaar?</a:t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½</a:t>
            </a:r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1600" b="1" dirty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>
                <a:solidFill>
                  <a:srgbClr val="FF0000"/>
                </a:solidFill>
              </a:rPr>
              <a:t>23.=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	</a:t>
            </a:r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½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>
                <a:solidFill>
                  <a:srgbClr val="FF0000"/>
                </a:solidFill>
              </a:rPr>
              <a:t>T-shirt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/>
              <a:t>23.=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279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100% katoen, maten XS-XXL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SPECIALE AANBIEDING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SPECIALE AANBIEDING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04048" y="318651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100% katoen</a:t>
            </a:r>
          </a:p>
          <a:p>
            <a:r>
              <a:rPr lang="nl-NL" dirty="0"/>
              <a:t>div. modekleuren</a:t>
            </a:r>
          </a:p>
          <a:p>
            <a:r>
              <a:rPr lang="nl-NL" dirty="0"/>
              <a:t>maten XS-XXL</a:t>
            </a:r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2310430" y="5658675"/>
            <a:ext cx="18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div. modekleuren</a:t>
            </a:r>
          </a:p>
        </p:txBody>
      </p:sp>
    </p:spTree>
    <p:extLst>
      <p:ext uri="{BB962C8B-B14F-4D97-AF65-F5344CB8AC3E}">
        <p14:creationId xmlns:p14="http://schemas.microsoft.com/office/powerpoint/2010/main" val="37976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Centen 1</a:t>
            </a:r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</a:t>
            </a:r>
            <a:r>
              <a:rPr lang="nl-NL" sz="7200" dirty="0"/>
              <a:t>0.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2036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25 ct</a:t>
            </a:r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2411761" y="363043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/>
              <a:t>25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755576" y="1594295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413562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</p:spTree>
    <p:extLst>
      <p:ext uri="{BB962C8B-B14F-4D97-AF65-F5344CB8AC3E}">
        <p14:creationId xmlns:p14="http://schemas.microsoft.com/office/powerpoint/2010/main" val="3190345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Centen 2</a:t>
            </a:r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38.25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367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38.</a:t>
            </a:r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6660595" y="3692331"/>
            <a:ext cx="8637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dirty="0"/>
              <a:t>25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7413562" y="1609372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</p:spTree>
    <p:extLst>
      <p:ext uri="{BB962C8B-B14F-4D97-AF65-F5344CB8AC3E}">
        <p14:creationId xmlns:p14="http://schemas.microsoft.com/office/powerpoint/2010/main" val="2722038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Nullen?</a:t>
            </a:r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115616" y="2426583"/>
            <a:ext cx="280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38.00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38.=</a:t>
            </a:r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472677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</p:spTree>
    <p:extLst>
      <p:ext uri="{BB962C8B-B14F-4D97-AF65-F5344CB8AC3E}">
        <p14:creationId xmlns:p14="http://schemas.microsoft.com/office/powerpoint/2010/main" val="170410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Euro-teken</a:t>
            </a:r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€ 38.=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38.=</a:t>
            </a:r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5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413562" y="162217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</p:spTree>
    <p:extLst>
      <p:ext uri="{BB962C8B-B14F-4D97-AF65-F5344CB8AC3E}">
        <p14:creationId xmlns:p14="http://schemas.microsoft.com/office/powerpoint/2010/main" val="385191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Niet zo maar zo!</a:t>
            </a:r>
            <a:br>
              <a:rPr lang="nl-NL" b="1" dirty="0"/>
            </a:br>
            <a:r>
              <a:rPr lang="nl-NL" dirty="0"/>
              <a:t>Punt of komma</a:t>
            </a:r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/>
          </a:p>
          <a:p>
            <a:r>
              <a:rPr lang="nl-NL" sz="7200" b="1" dirty="0"/>
              <a:t>   38,=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/>
              <a:t>38.=</a:t>
            </a:r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zo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472677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Maar zo!</a:t>
            </a:r>
          </a:p>
        </p:txBody>
      </p:sp>
    </p:spTree>
    <p:extLst>
      <p:ext uri="{BB962C8B-B14F-4D97-AF65-F5344CB8AC3E}">
        <p14:creationId xmlns:p14="http://schemas.microsoft.com/office/powerpoint/2010/main" val="3562065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301</Words>
  <Application>Microsoft Office PowerPoint</Application>
  <PresentationFormat>Diavoorstelling (4:3)</PresentationFormat>
  <Paragraphs>160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Niet zo maar zo!</vt:lpstr>
      <vt:lpstr> Niet zo maar zo! Indeling </vt:lpstr>
      <vt:lpstr> Niet zo maar zo! Wat moet de klant zien? </vt:lpstr>
      <vt:lpstr> Niet zo maar zo! Welke informatie hoort bij elkaar? </vt:lpstr>
      <vt:lpstr>Niet zo maar zo! Centen 1</vt:lpstr>
      <vt:lpstr>Niet zo maar zo! Centen 2</vt:lpstr>
      <vt:lpstr>Niet zo maar zo! Nullen?</vt:lpstr>
      <vt:lpstr>Niet zo maar zo! Euro-teken</vt:lpstr>
      <vt:lpstr>Niet zo maar zo! Punt of komma</vt:lpstr>
      <vt:lpstr> Niet zo maar zo! Het eindresultaat   </vt:lpstr>
      <vt:lpstr> Niet zo maar zo! Extra: kader, vet, schaduw  </vt:lpstr>
      <vt:lpstr> Niet zo maar zo! Letters: KAPITAAL OF/of onderkast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Niet zo maar zo!</dc:title>
  <dc:creator>gebruiker</dc:creator>
  <cp:lastModifiedBy>Fion Friedrichs</cp:lastModifiedBy>
  <cp:revision>17</cp:revision>
  <dcterms:created xsi:type="dcterms:W3CDTF">2013-04-16T11:10:13Z</dcterms:created>
  <dcterms:modified xsi:type="dcterms:W3CDTF">2017-10-11T13:43:47Z</dcterms:modified>
</cp:coreProperties>
</file>