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58" r:id="rId7"/>
    <p:sldId id="260" r:id="rId8"/>
    <p:sldId id="259" r:id="rId9"/>
    <p:sldId id="261" r:id="rId10"/>
    <p:sldId id="264" r:id="rId11"/>
    <p:sldId id="262" r:id="rId12"/>
    <p:sldId id="265" r:id="rId13"/>
    <p:sldId id="263" r:id="rId1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/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presProps" Target="pres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7729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02332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781367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33094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1198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59095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426184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3435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96212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607768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97454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6D6129-C1EF-49F5-8E33-07667602E9FC}" type="datetimeFigureOut">
              <a:rPr lang="nl-NL" smtClean="0"/>
              <a:t>22-6-2017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2B5A35-C714-4B62-8135-6F6105927EDC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5570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vak 3"/>
          <p:cNvSpPr txBox="1"/>
          <p:nvPr/>
        </p:nvSpPr>
        <p:spPr>
          <a:xfrm>
            <a:off x="1377191" y="3575926"/>
            <a:ext cx="15361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BEKWAAM</a:t>
            </a:r>
          </a:p>
        </p:txBody>
      </p:sp>
      <p:sp>
        <p:nvSpPr>
          <p:cNvPr id="5" name="Tekstvak 4"/>
          <p:cNvSpPr txBox="1"/>
          <p:nvPr/>
        </p:nvSpPr>
        <p:spPr>
          <a:xfrm>
            <a:off x="1345096" y="1596887"/>
            <a:ext cx="33622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PROFESSIONEEL WERKEN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1345095" y="4552122"/>
            <a:ext cx="757232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Tx/>
              <a:buChar char="-"/>
            </a:pPr>
            <a:r>
              <a:rPr lang="nl-NL" sz="2400"/>
              <a:t>OUDE ONDERWERPEN VERWIJDEREN / VERMINDEREN ; </a:t>
            </a:r>
          </a:p>
          <a:p>
            <a:r>
              <a:rPr lang="nl-NL" sz="2400"/>
              <a:t>     NIEUWERE ONDERWERPEN TOEVOEGEN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1381483" y="4064024"/>
            <a:ext cx="69613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BEWUST ZIJN WAT IN HET BEDRIJFLEVEN ACTUEEL IS 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9" name="Tekstvak 8"/>
          <p:cNvSpPr txBox="1"/>
          <p:nvPr/>
        </p:nvSpPr>
        <p:spPr>
          <a:xfrm>
            <a:off x="1381483" y="2466201"/>
            <a:ext cx="747518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Tx/>
              <a:buChar char="-"/>
            </a:pPr>
            <a:r>
              <a:rPr lang="nl-NL" sz="2400"/>
              <a:t>IEDERE DOCENT DIENT BEVOEGD TE ZIJN; DOCENTEN, </a:t>
            </a:r>
          </a:p>
          <a:p>
            <a:r>
              <a:rPr lang="nl-NL" sz="2400"/>
              <a:t>     DIE DIT NOG NIET ZIJN MOETEN, WORDEN GESCHOOLD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90071" y="2125537"/>
            <a:ext cx="140653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BEVOEGD</a:t>
            </a:r>
          </a:p>
        </p:txBody>
      </p:sp>
    </p:spTree>
    <p:extLst>
      <p:ext uri="{BB962C8B-B14F-4D97-AF65-F5344CB8AC3E}">
        <p14:creationId xmlns:p14="http://schemas.microsoft.com/office/powerpoint/2010/main" val="347662141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1345096" y="1596887"/>
            <a:ext cx="53783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DUURZAME RELATIE MET HET WERKVELD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1511334" y="2810179"/>
            <a:ext cx="9250674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MEER STUDENTEN BIJ BUITENLANDSE WERKGEVERS ONDERBRENGEN</a:t>
            </a:r>
          </a:p>
          <a:p>
            <a:r>
              <a:rPr lang="nl-NL" sz="2400"/>
              <a:t>  (TE WEINIG NEDERLANDSE STAGE ADRESSEN)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03049" y="2170618"/>
            <a:ext cx="78481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nl-NL" sz="2400">
                <a:effectLst/>
              </a:rPr>
              <a:t>BUITENLANDSE BEDRIJVEN GEBRUIKEN VOOR BPV ADRESSEN</a:t>
            </a:r>
          </a:p>
        </p:txBody>
      </p:sp>
      <p:sp>
        <p:nvSpPr>
          <p:cNvPr id="13" name="Tekstvak 12"/>
          <p:cNvSpPr txBox="1"/>
          <p:nvPr/>
        </p:nvSpPr>
        <p:spPr>
          <a:xfrm>
            <a:off x="1511334" y="3819072"/>
            <a:ext cx="882639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MEER BUITENLANDSE WERKGEVERS ALS ERKEND LEERBEDRIJF (SBB)</a:t>
            </a:r>
          </a:p>
        </p:txBody>
      </p:sp>
    </p:spTree>
    <p:extLst>
      <p:ext uri="{BB962C8B-B14F-4D97-AF65-F5344CB8AC3E}">
        <p14:creationId xmlns:p14="http://schemas.microsoft.com/office/powerpoint/2010/main" val="32396070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1345096" y="1596887"/>
            <a:ext cx="33622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PROFESSIONEEL WERKEN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1511334" y="3494821"/>
            <a:ext cx="71140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nl-NL" sz="2400"/>
              <a:t>- VEILIGE WERKOMGEVING CREËREN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1511334" y="2810179"/>
            <a:ext cx="725326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ELKAAR UIT LATEN SPREKEN TIJDENS VERGADERINGEN 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90071" y="2125537"/>
            <a:ext cx="47152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RESPECTVOL MET ELKAAR OMGAAN</a:t>
            </a:r>
          </a:p>
        </p:txBody>
      </p:sp>
      <p:sp>
        <p:nvSpPr>
          <p:cNvPr id="11" name="Tekstvak 10"/>
          <p:cNvSpPr txBox="1"/>
          <p:nvPr/>
        </p:nvSpPr>
        <p:spPr>
          <a:xfrm>
            <a:off x="1511334" y="4179463"/>
            <a:ext cx="72801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IEDEREEN MOET ZIJN ZEGJE KUNNEN EN DURVEN DOEN</a:t>
            </a:r>
          </a:p>
        </p:txBody>
      </p:sp>
      <p:sp>
        <p:nvSpPr>
          <p:cNvPr id="12" name="Tekstvak 11"/>
          <p:cNvSpPr txBox="1"/>
          <p:nvPr/>
        </p:nvSpPr>
        <p:spPr>
          <a:xfrm>
            <a:off x="1511334" y="4864105"/>
            <a:ext cx="69523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VAN BELANG OM GOED TE KUNNEN SAMENWERKEN</a:t>
            </a:r>
          </a:p>
        </p:txBody>
      </p:sp>
    </p:spTree>
    <p:extLst>
      <p:ext uri="{BB962C8B-B14F-4D97-AF65-F5344CB8AC3E}">
        <p14:creationId xmlns:p14="http://schemas.microsoft.com/office/powerpoint/2010/main" val="8696044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1345096" y="1596887"/>
            <a:ext cx="33622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PROFESSIONEEL WERKEN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1523880" y="3244289"/>
            <a:ext cx="8601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nl-NL" sz="2400"/>
              <a:t>- HIERBIJ GOED KIJKEN NAAR PERSOONLIJKE COMPETENTIES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1527447" y="2654187"/>
            <a:ext cx="558999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DUIDELIJKE EN EERLIJKE WERKVERDELING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90071" y="2125537"/>
            <a:ext cx="265784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VITAAL TEAMWORK</a:t>
            </a:r>
          </a:p>
        </p:txBody>
      </p:sp>
      <p:sp>
        <p:nvSpPr>
          <p:cNvPr id="11" name="Tekstvak 10"/>
          <p:cNvSpPr txBox="1"/>
          <p:nvPr/>
        </p:nvSpPr>
        <p:spPr>
          <a:xfrm>
            <a:off x="1526345" y="3812338"/>
            <a:ext cx="72324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ELKAAR HELPEN / STEUNEN BIJ PROBLEMEN (BUDDY’S)</a:t>
            </a:r>
          </a:p>
        </p:txBody>
      </p:sp>
      <p:sp>
        <p:nvSpPr>
          <p:cNvPr id="12" name="Tekstvak 11"/>
          <p:cNvSpPr txBox="1"/>
          <p:nvPr/>
        </p:nvSpPr>
        <p:spPr>
          <a:xfrm>
            <a:off x="1523880" y="4386541"/>
            <a:ext cx="681898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HET GEVOEL DAT WE HET MET ELKAAR GAAN DOEN</a:t>
            </a:r>
          </a:p>
          <a:p>
            <a:r>
              <a:rPr lang="nl-NL" sz="2400"/>
              <a:t>  (TEAMVORMING / TEAMBUILDING)</a:t>
            </a:r>
          </a:p>
        </p:txBody>
      </p:sp>
      <p:sp>
        <p:nvSpPr>
          <p:cNvPr id="9" name="Tekstvak 8"/>
          <p:cNvSpPr txBox="1"/>
          <p:nvPr/>
        </p:nvSpPr>
        <p:spPr>
          <a:xfrm>
            <a:off x="1519211" y="5305073"/>
            <a:ext cx="777174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IETS VAKER EEN TEAMUITJE/ ETENTJE; </a:t>
            </a:r>
          </a:p>
          <a:p>
            <a:r>
              <a:rPr lang="nl-NL" sz="2400"/>
              <a:t>  EVT. IN COMBINATIE MET WERKZAAMHEDEN, BIJV. INTAKE</a:t>
            </a:r>
          </a:p>
        </p:txBody>
      </p:sp>
      <p:sp>
        <p:nvSpPr>
          <p:cNvPr id="13" name="Tekstvak 12"/>
          <p:cNvSpPr txBox="1"/>
          <p:nvPr/>
        </p:nvSpPr>
        <p:spPr>
          <a:xfrm>
            <a:off x="1519211" y="6223605"/>
            <a:ext cx="221746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TAAKROULATIE</a:t>
            </a:r>
          </a:p>
        </p:txBody>
      </p:sp>
    </p:spTree>
    <p:extLst>
      <p:ext uri="{BB962C8B-B14F-4D97-AF65-F5344CB8AC3E}">
        <p14:creationId xmlns:p14="http://schemas.microsoft.com/office/powerpoint/2010/main" val="9406337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1345096" y="1596887"/>
            <a:ext cx="33622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PROFESSIONEEL WERKEN</a:t>
            </a:r>
          </a:p>
        </p:txBody>
      </p:sp>
      <p:sp>
        <p:nvSpPr>
          <p:cNvPr id="6" name="Tekstvak 5"/>
          <p:cNvSpPr txBox="1"/>
          <p:nvPr/>
        </p:nvSpPr>
        <p:spPr>
          <a:xfrm>
            <a:off x="1523880" y="3244289"/>
            <a:ext cx="8601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nl-NL" sz="2400"/>
              <a:t>- MEER GEBRUIK MAKEN VAN GASTDOCENTEN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1527447" y="2654187"/>
            <a:ext cx="807105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MEER GEBRUIK MAKEN VAN STAGIAIRS DOCENTENOPLEIDING 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90071" y="2125537"/>
            <a:ext cx="41541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VITAAL TEAMWORK (VERVOLG)</a:t>
            </a:r>
          </a:p>
        </p:txBody>
      </p:sp>
    </p:spTree>
    <p:extLst>
      <p:ext uri="{BB962C8B-B14F-4D97-AF65-F5344CB8AC3E}">
        <p14:creationId xmlns:p14="http://schemas.microsoft.com/office/powerpoint/2010/main" val="14953222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1345096" y="1596887"/>
            <a:ext cx="33622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PROFESSIONEEL WERKEN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1511334" y="2810179"/>
            <a:ext cx="842467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BLENDED LEARNING: </a:t>
            </a:r>
          </a:p>
          <a:p>
            <a:r>
              <a:rPr lang="nl-NL" sz="2400"/>
              <a:t>  MEERDERE LESVORMEN TOEPASSEN / BLIJF DE STUDENT BOEIEN 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90071" y="2125537"/>
            <a:ext cx="602741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DESKUNDIGHEID BIJHOUDEN EN BEVORDEREN</a:t>
            </a:r>
          </a:p>
        </p:txBody>
      </p:sp>
      <p:sp>
        <p:nvSpPr>
          <p:cNvPr id="9" name="Tekstvak 8"/>
          <p:cNvSpPr txBox="1"/>
          <p:nvPr/>
        </p:nvSpPr>
        <p:spPr>
          <a:xfrm>
            <a:off x="1511334" y="3641176"/>
            <a:ext cx="609436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AF EN TOE MEELOPEN IN HET BEDRIJFSLEVEN </a:t>
            </a:r>
          </a:p>
        </p:txBody>
      </p:sp>
      <p:sp>
        <p:nvSpPr>
          <p:cNvPr id="13" name="Tekstvak 12"/>
          <p:cNvSpPr txBox="1"/>
          <p:nvPr/>
        </p:nvSpPr>
        <p:spPr>
          <a:xfrm>
            <a:off x="1511334" y="4241340"/>
            <a:ext cx="16482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SCHOLING</a:t>
            </a:r>
          </a:p>
        </p:txBody>
      </p:sp>
    </p:spTree>
    <p:extLst>
      <p:ext uri="{BB962C8B-B14F-4D97-AF65-F5344CB8AC3E}">
        <p14:creationId xmlns:p14="http://schemas.microsoft.com/office/powerpoint/2010/main" val="35405188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1345096" y="1596887"/>
            <a:ext cx="53783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DUURZAME RELATIE MET HET WERKVELD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1511334" y="2810179"/>
            <a:ext cx="909704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SIGNALEREN VAN ACTUELE ONTWIKKELINGEN IN HET BEDRIJFSLEVEN 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03049" y="2170618"/>
            <a:ext cx="76730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MEER GEBRUIK MAKEN VAN NETWERK MET BEDRIJFSLEVEN </a:t>
            </a:r>
          </a:p>
        </p:txBody>
      </p:sp>
      <p:sp>
        <p:nvSpPr>
          <p:cNvPr id="9" name="Tekstvak 8"/>
          <p:cNvSpPr txBox="1"/>
          <p:nvPr/>
        </p:nvSpPr>
        <p:spPr>
          <a:xfrm>
            <a:off x="1511334" y="3449740"/>
            <a:ext cx="933133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REDERSPOULE NOORD NEDERLAND / STICHTING SUPPORT AOT NOORD  </a:t>
            </a:r>
          </a:p>
        </p:txBody>
      </p:sp>
      <p:sp>
        <p:nvSpPr>
          <p:cNvPr id="11" name="Tekstvak 10"/>
          <p:cNvSpPr txBox="1"/>
          <p:nvPr/>
        </p:nvSpPr>
        <p:spPr>
          <a:xfrm>
            <a:off x="1511334" y="4089301"/>
            <a:ext cx="626607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AANDACHT VOOR OFFSHORE (BPV ADRESSEN)</a:t>
            </a:r>
          </a:p>
        </p:txBody>
      </p:sp>
    </p:spTree>
    <p:extLst>
      <p:ext uri="{BB962C8B-B14F-4D97-AF65-F5344CB8AC3E}">
        <p14:creationId xmlns:p14="http://schemas.microsoft.com/office/powerpoint/2010/main" val="20657903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1345096" y="1596887"/>
            <a:ext cx="53783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DUURZAME RELATIE MET HET WERKVELD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1403049" y="2810179"/>
            <a:ext cx="613347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PROJECTGROEPEN VAN STUDENTEN VORMEN 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03049" y="2170618"/>
            <a:ext cx="743075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ONDERZOEKEN / VRAAGSTUKKEN VANUIT BEDRIJFSLEVEN</a:t>
            </a:r>
          </a:p>
        </p:txBody>
      </p:sp>
      <p:sp>
        <p:nvSpPr>
          <p:cNvPr id="11" name="Tekstvak 10"/>
          <p:cNvSpPr txBox="1"/>
          <p:nvPr/>
        </p:nvSpPr>
        <p:spPr>
          <a:xfrm>
            <a:off x="1403049" y="3442751"/>
            <a:ext cx="571855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MBO EN HBO KOPPELEN IN EEN PROJECT / </a:t>
            </a:r>
          </a:p>
          <a:p>
            <a:r>
              <a:rPr lang="nl-NL" sz="2400"/>
              <a:t>  AANPASSEN VAN BEROEPSHOUDING </a:t>
            </a:r>
          </a:p>
        </p:txBody>
      </p:sp>
      <p:sp>
        <p:nvSpPr>
          <p:cNvPr id="12" name="Tekstvak 11"/>
          <p:cNvSpPr txBox="1"/>
          <p:nvPr/>
        </p:nvSpPr>
        <p:spPr>
          <a:xfrm>
            <a:off x="1334519" y="4549881"/>
            <a:ext cx="70772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KOPPELEN AAN HET CURRICULUM VAN DE OPLEIDING</a:t>
            </a:r>
          </a:p>
        </p:txBody>
      </p:sp>
      <p:sp>
        <p:nvSpPr>
          <p:cNvPr id="15" name="Tekstvak 14"/>
          <p:cNvSpPr txBox="1"/>
          <p:nvPr/>
        </p:nvSpPr>
        <p:spPr>
          <a:xfrm>
            <a:off x="1335107" y="5175745"/>
            <a:ext cx="694750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/>
              <a:t>- WAAR? BINNEN KEUZEDELEN?</a:t>
            </a:r>
          </a:p>
        </p:txBody>
      </p:sp>
    </p:spTree>
    <p:extLst>
      <p:ext uri="{BB962C8B-B14F-4D97-AF65-F5344CB8AC3E}">
        <p14:creationId xmlns:p14="http://schemas.microsoft.com/office/powerpoint/2010/main" val="8334852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1345096" y="1596887"/>
            <a:ext cx="53783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DUURZAME RELATIE MET HET WERKVELD</a:t>
            </a:r>
          </a:p>
        </p:txBody>
      </p:sp>
      <p:sp>
        <p:nvSpPr>
          <p:cNvPr id="7" name="Tekstvak 6"/>
          <p:cNvSpPr txBox="1"/>
          <p:nvPr/>
        </p:nvSpPr>
        <p:spPr>
          <a:xfrm>
            <a:off x="1511334" y="3227218"/>
            <a:ext cx="818211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LNG OP SCHEPEN; ZOWEL LADING ALS BRANDSTOF (ZEEVAART)</a:t>
            </a:r>
          </a:p>
          <a:p>
            <a:r>
              <a:rPr lang="nl-NL" sz="2400"/>
              <a:t>  LNG OPSLAG / DISTRIBUTIE (AOT) 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03049" y="2170618"/>
            <a:ext cx="528856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nl-NL" sz="2400"/>
              <a:t>COMMERCIËLE TRAJECTEN / CURSUSSEN</a:t>
            </a:r>
            <a:endParaRPr lang="nl-NL" sz="2400">
              <a:effectLst/>
            </a:endParaRPr>
          </a:p>
        </p:txBody>
      </p:sp>
      <p:sp>
        <p:nvSpPr>
          <p:cNvPr id="9" name="Tekstvak 8"/>
          <p:cNvSpPr txBox="1"/>
          <p:nvPr/>
        </p:nvSpPr>
        <p:spPr>
          <a:xfrm>
            <a:off x="1525172" y="4029992"/>
            <a:ext cx="2172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WINDENERGIE</a:t>
            </a:r>
          </a:p>
        </p:txBody>
      </p:sp>
      <p:sp>
        <p:nvSpPr>
          <p:cNvPr id="13" name="Tekstvak 12"/>
          <p:cNvSpPr txBox="1"/>
          <p:nvPr/>
        </p:nvSpPr>
        <p:spPr>
          <a:xfrm>
            <a:off x="1525172" y="4507968"/>
            <a:ext cx="845371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/>
              <a:t>- I L &amp; T CURSUSSEN AANBIEDEN AAN BEDRIJFSLEVEN</a:t>
            </a:r>
          </a:p>
          <a:p>
            <a:r>
              <a:rPr lang="nl-NL" sz="2400"/>
              <a:t>  (MENSEN &amp; MIDDELEN NODIG; NAAR NP EEMSDOLLARD E&amp;M </a:t>
            </a:r>
          </a:p>
          <a:p>
            <a:r>
              <a:rPr lang="nl-NL" sz="2400"/>
              <a:t>  I.P.V. CONCURRENT)</a:t>
            </a:r>
          </a:p>
        </p:txBody>
      </p:sp>
      <p:sp>
        <p:nvSpPr>
          <p:cNvPr id="12" name="Tekstvak 11"/>
          <p:cNvSpPr txBox="1"/>
          <p:nvPr/>
        </p:nvSpPr>
        <p:spPr>
          <a:xfrm>
            <a:off x="1511334" y="2716556"/>
            <a:ext cx="72899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- INVENTARISEREN AAN WELKE CURSUSSEN BEHOEFTE IS</a:t>
            </a:r>
          </a:p>
        </p:txBody>
      </p:sp>
    </p:spTree>
    <p:extLst>
      <p:ext uri="{BB962C8B-B14F-4D97-AF65-F5344CB8AC3E}">
        <p14:creationId xmlns:p14="http://schemas.microsoft.com/office/powerpoint/2010/main" val="5344032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kstvak 4"/>
          <p:cNvSpPr txBox="1"/>
          <p:nvPr/>
        </p:nvSpPr>
        <p:spPr>
          <a:xfrm>
            <a:off x="1345096" y="1596887"/>
            <a:ext cx="53783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DUURZAME RELATIE MET HET WERKVELD</a:t>
            </a:r>
          </a:p>
        </p:txBody>
      </p:sp>
      <p:sp>
        <p:nvSpPr>
          <p:cNvPr id="8" name="Tekstvak 7"/>
          <p:cNvSpPr txBox="1"/>
          <p:nvPr/>
        </p:nvSpPr>
        <p:spPr>
          <a:xfrm>
            <a:off x="1375958" y="1108789"/>
            <a:ext cx="132921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400"/>
              <a:t>AMBITIE: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1403049" y="2170618"/>
            <a:ext cx="67223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nl-NL" sz="2400"/>
              <a:t>COMMERCIËLE TRAJECTEN / CURSUSSEN (VERVOLG)</a:t>
            </a:r>
            <a:endParaRPr lang="nl-NL" sz="2400">
              <a:effectLst/>
            </a:endParaRPr>
          </a:p>
        </p:txBody>
      </p:sp>
      <p:sp>
        <p:nvSpPr>
          <p:cNvPr id="11" name="Tekstvak 10"/>
          <p:cNvSpPr txBox="1"/>
          <p:nvPr/>
        </p:nvSpPr>
        <p:spPr>
          <a:xfrm>
            <a:off x="1499839" y="3878124"/>
            <a:ext cx="681508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/>
              <a:t>- IN TOEKOMST: CURSUSSEN T.B.V. OFFSHORE?</a:t>
            </a:r>
          </a:p>
        </p:txBody>
      </p:sp>
      <p:sp>
        <p:nvSpPr>
          <p:cNvPr id="14" name="Tekstvak 13"/>
          <p:cNvSpPr txBox="1"/>
          <p:nvPr/>
        </p:nvSpPr>
        <p:spPr>
          <a:xfrm>
            <a:off x="1520888" y="4547211"/>
            <a:ext cx="680805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/>
              <a:t>- AANDACHT VOOR BBL ACTIVITEITEN</a:t>
            </a:r>
          </a:p>
        </p:txBody>
      </p:sp>
      <p:sp>
        <p:nvSpPr>
          <p:cNvPr id="15" name="Tekstvak 14"/>
          <p:cNvSpPr txBox="1"/>
          <p:nvPr/>
        </p:nvSpPr>
        <p:spPr>
          <a:xfrm>
            <a:off x="1499839" y="2839705"/>
            <a:ext cx="685015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/>
              <a:t>- CURSUSSEN BRIDGE RESOURCE MANAGEMENT EN </a:t>
            </a:r>
          </a:p>
          <a:p>
            <a:r>
              <a:rPr lang="nl-NL" sz="2400"/>
              <a:t>  ENGINEROOM RESOURCE MANAGEMENT </a:t>
            </a:r>
          </a:p>
        </p:txBody>
      </p:sp>
    </p:spTree>
    <p:extLst>
      <p:ext uri="{BB962C8B-B14F-4D97-AF65-F5344CB8AC3E}">
        <p14:creationId xmlns:p14="http://schemas.microsoft.com/office/powerpoint/2010/main" val="157557809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D5787D772952241B80A0987E0DB8C97" ma:contentTypeVersion="8" ma:contentTypeDescription="Een nieuw document maken." ma:contentTypeScope="" ma:versionID="791f6a3268c3cbc967647414e274ca66">
  <xsd:schema xmlns:xsd="http://www.w3.org/2001/XMLSchema" xmlns:xs="http://www.w3.org/2001/XMLSchema" xmlns:p="http://schemas.microsoft.com/office/2006/metadata/properties" xmlns:ns2="c5ec088f-14fe-4aaf-aea7-9313a4d643aa" xmlns:ns3="cb8fc49e-25b0-4af0-a73b-89bb7ffb62a0" targetNamespace="http://schemas.microsoft.com/office/2006/metadata/properties" ma:root="true" ma:fieldsID="9df3d74ff081abcf1015964cc5bc54c1" ns2:_="" ns3:_="">
    <xsd:import namespace="c5ec088f-14fe-4aaf-aea7-9313a4d643aa"/>
    <xsd:import namespace="cb8fc49e-25b0-4af0-a73b-89bb7ffb62a0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2:LastSharedByTime" minOccurs="0"/>
                <xsd:element ref="ns2:LastSharedByUser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5ec088f-14fe-4aaf-aea7-9313a4d643aa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LastSharedByTime" ma:index="10" nillable="true" ma:displayName="Laatst gedeeld, per tijdstip" ma:description="" ma:internalName="LastSharedByTime" ma:readOnly="true">
      <xsd:simpleType>
        <xsd:restriction base="dms:DateTime"/>
      </xsd:simpleType>
    </xsd:element>
    <xsd:element name="LastSharedByUser" ma:index="11" nillable="true" ma:displayName="Laatst gedeeld, per gebruiker" ma:description="" ma:internalName="LastSharedByUse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b8fc49e-25b0-4af0-a73b-89bb7ffb62a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2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3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4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AutoTags" ma:index="15" nillable="true" ma:displayName="MediaServiceAutoTags" ma:description="" ma:internalName="MediaServiceAutoTags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19EA1AC-B288-4754-A831-C09CC78BF910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85A3CC91-7EC1-428C-9502-0B97D90B93D1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1309DF8E-2B27-4E2A-9544-B875B6435A88}"/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Widescreen</PresentationFormat>
  <Slides>10</Slides>
  <Notes>0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Kantoorthema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revision>1</cp:revision>
  <dcterms:modified xsi:type="dcterms:W3CDTF">2017-06-22T12:20:33Z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0x0101006D5787D772952241B80A0987E0DB8C97</vt:lpwstr>
  </property>
</Properties>
</file>

<file path=docProps/thumbnail.jpeg>
</file>