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3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995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660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8340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6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1674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951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4267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82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443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613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191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64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539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8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16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76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8CABE-2E74-4740-ADA6-CFA27DE1EF0D}" type="datetimeFigureOut">
              <a:rPr lang="nl-NL" smtClean="0"/>
              <a:t>1-12-2017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E5BF42-39C3-4082-A67B-D891F416C4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883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Gezondheid en 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7488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Gevoelens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Bewust pijn niet laten zien!</a:t>
            </a:r>
          </a:p>
          <a:p>
            <a:r>
              <a:rPr lang="nl-NL" dirty="0" smtClean="0"/>
              <a:t>Ook dieren ontvluchten of worden voorzichtig in bepaalde situaties</a:t>
            </a:r>
          </a:p>
          <a:p>
            <a:r>
              <a:rPr lang="nl-NL" dirty="0" smtClean="0"/>
              <a:t>Dieren willen ook pijn voorkomen en passen gedrag hierop aan </a:t>
            </a:r>
          </a:p>
          <a:p>
            <a:r>
              <a:rPr lang="nl-NL" dirty="0" smtClean="0"/>
              <a:t>Positieve emoties werken stress verlagend en ontspannend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9290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Zelfbewustzijn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Mate van zelfherkenning </a:t>
            </a:r>
          </a:p>
          <a:p>
            <a:r>
              <a:rPr lang="nl-NL" dirty="0" smtClean="0"/>
              <a:t>Inlevingsvermogen (empathie)</a:t>
            </a:r>
          </a:p>
          <a:p>
            <a:r>
              <a:rPr lang="nl-NL" dirty="0" smtClean="0"/>
              <a:t>Een spiegel voorhouden om zelfherkenning te testen</a:t>
            </a:r>
          </a:p>
          <a:p>
            <a:r>
              <a:rPr lang="nl-NL" dirty="0" smtClean="0"/>
              <a:t>Bonobo’s, chimpansees, </a:t>
            </a:r>
            <a:r>
              <a:rPr lang="nl-NL" dirty="0" err="1" smtClean="0"/>
              <a:t>orang</a:t>
            </a:r>
            <a:r>
              <a:rPr lang="nl-NL" dirty="0" smtClean="0"/>
              <a:t> </a:t>
            </a:r>
            <a:r>
              <a:rPr lang="nl-NL" dirty="0" err="1" smtClean="0"/>
              <a:t>oetans</a:t>
            </a:r>
            <a:r>
              <a:rPr lang="nl-NL" dirty="0" smtClean="0"/>
              <a:t>, gorilla, tuimelaar dolfijn, Aziatische olifant en de ekster </a:t>
            </a:r>
          </a:p>
          <a:p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8248439" y="734980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7" name="Picture 2" descr="Afbeeldingsresultaat voor dolfijn herkent zichzelf in spieg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0" y="3893820"/>
            <a:ext cx="4377690" cy="291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890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Zoönose</a:t>
            </a:r>
          </a:p>
          <a:p>
            <a:r>
              <a:rPr lang="nl-NL" dirty="0" smtClean="0"/>
              <a:t>Oorzaken van gedrag</a:t>
            </a:r>
          </a:p>
          <a:p>
            <a:r>
              <a:rPr lang="nl-NL" dirty="0" smtClean="0"/>
              <a:t>Emoties bij dieren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5629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wat een zoönose is </a:t>
            </a:r>
          </a:p>
          <a:p>
            <a:r>
              <a:rPr lang="nl-NL" dirty="0" smtClean="0"/>
              <a:t>Weten hoe een zoönose tot stand komt</a:t>
            </a:r>
          </a:p>
          <a:p>
            <a:r>
              <a:rPr lang="nl-NL" dirty="0" smtClean="0"/>
              <a:t>Oorzaken van gedrag weten</a:t>
            </a:r>
          </a:p>
          <a:p>
            <a:r>
              <a:rPr lang="nl-NL" dirty="0" smtClean="0"/>
              <a:t>Oorzaken van gedrag kunnen achterhalen</a:t>
            </a:r>
          </a:p>
          <a:p>
            <a:r>
              <a:rPr lang="nl-NL" dirty="0" smtClean="0"/>
              <a:t>Emoties van dieren herkennen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6231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Zoönose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het??</a:t>
            </a:r>
          </a:p>
          <a:p>
            <a:endParaRPr lang="nl-NL" dirty="0"/>
          </a:p>
          <a:p>
            <a:r>
              <a:rPr lang="nl-NL" dirty="0" smtClean="0"/>
              <a:t>Benoem een zoönose</a:t>
            </a:r>
          </a:p>
          <a:p>
            <a:endParaRPr lang="nl-NL" dirty="0"/>
          </a:p>
          <a:p>
            <a:r>
              <a:rPr lang="nl-NL" dirty="0" smtClean="0"/>
              <a:t>Tweehonderd verschillende </a:t>
            </a:r>
          </a:p>
          <a:p>
            <a:endParaRPr lang="nl-NL" dirty="0"/>
          </a:p>
          <a:p>
            <a:r>
              <a:rPr lang="nl-NL" dirty="0" smtClean="0"/>
              <a:t>Oorzaak</a:t>
            </a:r>
            <a:r>
              <a:rPr lang="nl-NL" dirty="0" smtClean="0">
                <a:sym typeface="Wingdings" panose="05000000000000000000" pitchFamily="2" charset="2"/>
              </a:rPr>
              <a:t> virussen, bacteriën, schimmels of parasieten</a:t>
            </a:r>
            <a:endParaRPr lang="nl-NL" dirty="0" smtClean="0"/>
          </a:p>
          <a:p>
            <a:r>
              <a:rPr lang="nl-NL" dirty="0" smtClean="0"/>
              <a:t>Belangrijkste is hygiëne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0494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Besmetting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Direct contact</a:t>
            </a:r>
          </a:p>
          <a:p>
            <a:r>
              <a:rPr lang="nl-NL" dirty="0" smtClean="0"/>
              <a:t>Door het eten van besmet dierlijk voedsel (vlees, eieren en melk)</a:t>
            </a:r>
          </a:p>
          <a:p>
            <a:r>
              <a:rPr lang="nl-NL" dirty="0" smtClean="0"/>
              <a:t>Direct of indirect contact met dierlijke Urine, ontlasting of bloed</a:t>
            </a:r>
          </a:p>
          <a:p>
            <a:r>
              <a:rPr lang="nl-NL" dirty="0" smtClean="0"/>
              <a:t>Via de lucht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3432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Aanmelding plichtig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Ziekte kan snel uitbreiden</a:t>
            </a:r>
          </a:p>
          <a:p>
            <a:r>
              <a:rPr lang="nl-NL" dirty="0" smtClean="0"/>
              <a:t>Ziekte kan de betrokken diersoort ernstig schaden</a:t>
            </a:r>
          </a:p>
          <a:p>
            <a:r>
              <a:rPr lang="nl-NL" dirty="0" smtClean="0"/>
              <a:t>Ziekte is moeilijk te bestrijden of te genezen</a:t>
            </a:r>
          </a:p>
          <a:p>
            <a:r>
              <a:rPr lang="nl-NL" dirty="0" smtClean="0"/>
              <a:t>Ziekte is gevaarlijk voor volksgezondheid</a:t>
            </a:r>
          </a:p>
          <a:p>
            <a:endParaRPr lang="nl-NL" dirty="0"/>
          </a:p>
          <a:p>
            <a:r>
              <a:rPr lang="nl-NL" dirty="0" smtClean="0"/>
              <a:t>Landelijk meldpunt voor dierziekten</a:t>
            </a:r>
          </a:p>
          <a:p>
            <a:r>
              <a:rPr lang="nl-NL" dirty="0" smtClean="0"/>
              <a:t>Vervoersverbod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940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van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Dierengedrag is alles wat een dier doet of laat. </a:t>
            </a:r>
            <a:endParaRPr lang="nl-NL" dirty="0"/>
          </a:p>
          <a:p>
            <a:r>
              <a:rPr lang="nl-NL" dirty="0" smtClean="0"/>
              <a:t>Prikkels motiveren het dier iets te doen of juist niet te doen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88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Prikkels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Uitwendige prikkels </a:t>
            </a:r>
            <a:r>
              <a:rPr lang="nl-NL" dirty="0" smtClean="0">
                <a:sym typeface="Wingdings" panose="05000000000000000000" pitchFamily="2" charset="2"/>
              </a:rPr>
              <a:t> omgeving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Ogen hersenen reactie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Inwendige prikkels hormonen, hongergevoel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Drempelwaarde motivatie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Sleutelprikkel prikkel met altijd het zelfde gedrag (gele snavel met rode plek kuikens voedsel)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4475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Emoties bij 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Discussie</a:t>
            </a:r>
          </a:p>
          <a:p>
            <a:r>
              <a:rPr lang="nl-NL" dirty="0" smtClean="0"/>
              <a:t>Dieren ervaren emoties op dezelfde manier als mensen</a:t>
            </a:r>
          </a:p>
          <a:p>
            <a:endParaRPr lang="nl-NL" dirty="0"/>
          </a:p>
          <a:p>
            <a:r>
              <a:rPr lang="nl-NL" dirty="0" smtClean="0"/>
              <a:t>Voor en tegen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10904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</TotalTime>
  <Words>266</Words>
  <Application>Microsoft Office PowerPoint</Application>
  <PresentationFormat>Breedbeeld</PresentationFormat>
  <Paragraphs>59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Les 4</vt:lpstr>
      <vt:lpstr>Inhoud</vt:lpstr>
      <vt:lpstr>Doelen </vt:lpstr>
      <vt:lpstr>Zoönose</vt:lpstr>
      <vt:lpstr>Besmetting</vt:lpstr>
      <vt:lpstr>Aanmelding plichtig</vt:lpstr>
      <vt:lpstr>Oorzaken van gedrag</vt:lpstr>
      <vt:lpstr>Prikkels</vt:lpstr>
      <vt:lpstr>Emoties bij dieren</vt:lpstr>
      <vt:lpstr>Gevoelens</vt:lpstr>
      <vt:lpstr>Zelfbewustzijn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4</dc:title>
  <dc:creator>Nikki Pots</dc:creator>
  <cp:lastModifiedBy>Nikki Pots</cp:lastModifiedBy>
  <cp:revision>7</cp:revision>
  <dcterms:created xsi:type="dcterms:W3CDTF">2017-12-01T09:05:46Z</dcterms:created>
  <dcterms:modified xsi:type="dcterms:W3CDTF">2017-12-01T10:16:28Z</dcterms:modified>
</cp:coreProperties>
</file>