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49B8C73F-403F-07FA-AC6E-424811C14753}" v="17" dt="2021-04-29T07:26:15.305"/>
    <p1510:client id="{51330E76-7AA0-4891-93D1-4212DDF663AD}" v="147" dt="2021-04-06T13:28:50.195"/>
    <p1510:client id="{9EAA20D9-D403-2DD9-BAE0-19603017A977}" v="20" dt="2021-04-20T18:54:09.774"/>
    <p1510:client id="{B37BAD6C-657F-CBEC-2810-28197F859621}" v="2" dt="2021-04-29T07:52:06.420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4" d="100"/>
          <a:sy n="74" d="100"/>
        </p:scale>
        <p:origin x="72" y="77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C1B565BB-12B0-4322-847E-6B2BEAE64D0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Ondertitel 2">
            <a:extLst>
              <a:ext uri="{FF2B5EF4-FFF2-40B4-BE49-F238E27FC236}">
                <a16:creationId xmlns:a16="http://schemas.microsoft.com/office/drawing/2014/main" id="{581BA689-DF2D-4106-96C7-2FD2F161175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/>
              <a:t>Klikken om de ondertitelstijl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2B67EB1F-2B43-4D1E-8CEF-92BCBFB91C8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22088091-1327-4D4E-87BE-1642A2EED7D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8C0D0150-000F-4734-8696-2ABFDFD31D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96214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B7E9A02-154C-4B23-B438-4C107F6A78D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9F7A31AA-FCA1-4F8E-95DF-4C0EBF72132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552558E9-9CD2-45D6-9FDF-90DE67E82DE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E3155D3-6A29-4A53-89A3-C43740EF07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0B557835-A950-4FE5-A351-579F3DCA4A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193431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>
            <a:extLst>
              <a:ext uri="{FF2B5EF4-FFF2-40B4-BE49-F238E27FC236}">
                <a16:creationId xmlns:a16="http://schemas.microsoft.com/office/drawing/2014/main" id="{16D3912E-13BC-4E15-B570-8622504A244F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verticale tekst 2">
            <a:extLst>
              <a:ext uri="{FF2B5EF4-FFF2-40B4-BE49-F238E27FC236}">
                <a16:creationId xmlns:a16="http://schemas.microsoft.com/office/drawing/2014/main" id="{D6C0E526-DFD0-4D72-9701-0B6EE25609F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F17E2D7D-B1E9-401F-96CA-3BBC7BF088B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16973F92-3446-4761-818D-15D59A96F0B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FAC8518-0113-4213-B5DB-32ACECEA7AF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46572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4DD629EC-48EF-4D8D-872B-CD0DA4708A7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0F7B7CE2-44DA-4354-B7A5-D3014A9DBA0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8A79145-2B30-42CC-AE2A-3DD04AF2884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8EB2DCA8-D7E6-4446-8116-646266D297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DC54AE86-7A78-4C3E-8368-D21AADA5BC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85385038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5493F345-CF2E-471E-ACF1-DA02CA1DAC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330593D9-A743-40CD-8A73-C53278901FD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3D3440BD-AA5E-4361-9242-645649BEA35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43EB053B-E6C1-4F5C-B647-C8B8B30BA6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6E066F3D-0FC2-454B-AAA4-2DAFCAB9F8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218909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6C172653-BE5E-4B55-9DCA-0C0DD515172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44F08BB8-D8AB-4476-95CB-A1ACE6951F73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0E178042-DE6F-4BA0-BF9A-EFF58DAD3DD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B168847E-31F5-428E-B2C0-41FC0056A6E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AF8B404C-0AAF-47E3-ACDB-5F9E4D0D34D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502D8F3F-85A8-4CAC-9970-9267A8B41C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4920437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43D85F2-A898-42DE-A04B-C3C810E37BD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92E73634-B7D1-47F3-AA58-F88341F0FFE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4" name="Tijdelijke aanduiding voor inhoud 3">
            <a:extLst>
              <a:ext uri="{FF2B5EF4-FFF2-40B4-BE49-F238E27FC236}">
                <a16:creationId xmlns:a16="http://schemas.microsoft.com/office/drawing/2014/main" id="{03F207EE-11D2-4E00-A14C-F6E3315653A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5" name="Tijdelijke aanduiding voor tekst 4">
            <a:extLst>
              <a:ext uri="{FF2B5EF4-FFF2-40B4-BE49-F238E27FC236}">
                <a16:creationId xmlns:a16="http://schemas.microsoft.com/office/drawing/2014/main" id="{BF52A7C3-B065-4277-B7DB-985F543F0BB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6" name="Tijdelijke aanduiding voor inhoud 5">
            <a:extLst>
              <a:ext uri="{FF2B5EF4-FFF2-40B4-BE49-F238E27FC236}">
                <a16:creationId xmlns:a16="http://schemas.microsoft.com/office/drawing/2014/main" id="{0516DC63-5AF3-4AF9-9E50-ABABC0E45B4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7" name="Tijdelijke aanduiding voor datum 6">
            <a:extLst>
              <a:ext uri="{FF2B5EF4-FFF2-40B4-BE49-F238E27FC236}">
                <a16:creationId xmlns:a16="http://schemas.microsoft.com/office/drawing/2014/main" id="{10E2A64A-6E89-45D4-BE2C-6DEF520018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8" name="Tijdelijke aanduiding voor voettekst 7">
            <a:extLst>
              <a:ext uri="{FF2B5EF4-FFF2-40B4-BE49-F238E27FC236}">
                <a16:creationId xmlns:a16="http://schemas.microsoft.com/office/drawing/2014/main" id="{831A5873-236D-43C0-AEEC-EF3BCC7263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>
            <a:extLst>
              <a:ext uri="{FF2B5EF4-FFF2-40B4-BE49-F238E27FC236}">
                <a16:creationId xmlns:a16="http://schemas.microsoft.com/office/drawing/2014/main" id="{449AD860-13CF-4AF6-AB1A-0B9553A42C6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551954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3190E25F-3877-491A-A695-A7E326C4D3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datum 2">
            <a:extLst>
              <a:ext uri="{FF2B5EF4-FFF2-40B4-BE49-F238E27FC236}">
                <a16:creationId xmlns:a16="http://schemas.microsoft.com/office/drawing/2014/main" id="{8125B3C7-E52C-4C96-9852-7B5F6A8E2C8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4" name="Tijdelijke aanduiding voor voettekst 3">
            <a:extLst>
              <a:ext uri="{FF2B5EF4-FFF2-40B4-BE49-F238E27FC236}">
                <a16:creationId xmlns:a16="http://schemas.microsoft.com/office/drawing/2014/main" id="{BFAEC024-A4F0-4176-A803-322299D99FD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>
            <a:extLst>
              <a:ext uri="{FF2B5EF4-FFF2-40B4-BE49-F238E27FC236}">
                <a16:creationId xmlns:a16="http://schemas.microsoft.com/office/drawing/2014/main" id="{2240473F-E1B2-4F4F-915E-8775AC57AEA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255632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>
            <a:extLst>
              <a:ext uri="{FF2B5EF4-FFF2-40B4-BE49-F238E27FC236}">
                <a16:creationId xmlns:a16="http://schemas.microsoft.com/office/drawing/2014/main" id="{43EB9197-FBA9-4602-BA3C-EECB2FCB83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3" name="Tijdelijke aanduiding voor voettekst 2">
            <a:extLst>
              <a:ext uri="{FF2B5EF4-FFF2-40B4-BE49-F238E27FC236}">
                <a16:creationId xmlns:a16="http://schemas.microsoft.com/office/drawing/2014/main" id="{2D9063DD-A245-4179-8EF0-53BF9FD2CF5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>
            <a:extLst>
              <a:ext uri="{FF2B5EF4-FFF2-40B4-BE49-F238E27FC236}">
                <a16:creationId xmlns:a16="http://schemas.microsoft.com/office/drawing/2014/main" id="{02D3D36B-7734-4DF4-A699-0272EFF0D9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2115756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E2FD805A-AFBA-4B16-A76B-EE8499D614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inhoud 2">
            <a:extLst>
              <a:ext uri="{FF2B5EF4-FFF2-40B4-BE49-F238E27FC236}">
                <a16:creationId xmlns:a16="http://schemas.microsoft.com/office/drawing/2014/main" id="{8B88BDF8-8A11-496B-BA3F-8AD52A7F952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1D318FB4-AD13-47EF-8311-424BCE8B0FE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5B7AA7F3-7BC3-40AA-9B23-CFDD885472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566B6909-88BA-4224-946E-9F40AE2CA97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D765DFEE-F775-438F-B59F-10E3C49E0B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5157586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FF126D1C-087B-4E3A-B9AD-ACF3E6D8B5F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afbeelding 2">
            <a:extLst>
              <a:ext uri="{FF2B5EF4-FFF2-40B4-BE49-F238E27FC236}">
                <a16:creationId xmlns:a16="http://schemas.microsoft.com/office/drawing/2014/main" id="{245B5471-95EF-4BF7-80E3-F4E9596AB57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>
            <a:extLst>
              <a:ext uri="{FF2B5EF4-FFF2-40B4-BE49-F238E27FC236}">
                <a16:creationId xmlns:a16="http://schemas.microsoft.com/office/drawing/2014/main" id="{3EC5E8F3-8F54-4EE8-889B-BA09EB5990F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/>
              <a:t>Klikken om de tekststijl van het model te bewerken</a:t>
            </a:r>
          </a:p>
        </p:txBody>
      </p:sp>
      <p:sp>
        <p:nvSpPr>
          <p:cNvPr id="5" name="Tijdelijke aanduiding voor datum 4">
            <a:extLst>
              <a:ext uri="{FF2B5EF4-FFF2-40B4-BE49-F238E27FC236}">
                <a16:creationId xmlns:a16="http://schemas.microsoft.com/office/drawing/2014/main" id="{0F567709-36F9-4958-A744-BB57265F4D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6" name="Tijdelijke aanduiding voor voettekst 5">
            <a:extLst>
              <a:ext uri="{FF2B5EF4-FFF2-40B4-BE49-F238E27FC236}">
                <a16:creationId xmlns:a16="http://schemas.microsoft.com/office/drawing/2014/main" id="{F861FFA7-4024-4698-9DB7-D4FB1D81D0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>
            <a:extLst>
              <a:ext uri="{FF2B5EF4-FFF2-40B4-BE49-F238E27FC236}">
                <a16:creationId xmlns:a16="http://schemas.microsoft.com/office/drawing/2014/main" id="{2317BEBB-B278-4E01-A174-4964FABF11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556448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>
            <a:extLst>
              <a:ext uri="{FF2B5EF4-FFF2-40B4-BE49-F238E27FC236}">
                <a16:creationId xmlns:a16="http://schemas.microsoft.com/office/drawing/2014/main" id="{D7AF31BF-BB46-4886-A33B-79264388C1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/>
              <a:t>Klik om stijl te bewerken</a:t>
            </a:r>
          </a:p>
        </p:txBody>
      </p:sp>
      <p:sp>
        <p:nvSpPr>
          <p:cNvPr id="3" name="Tijdelijke aanduiding voor tekst 2">
            <a:extLst>
              <a:ext uri="{FF2B5EF4-FFF2-40B4-BE49-F238E27FC236}">
                <a16:creationId xmlns:a16="http://schemas.microsoft.com/office/drawing/2014/main" id="{4467C4B5-048D-481A-9E49-E8396CB4064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Klikken om de tekststijl van het model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</a:p>
        </p:txBody>
      </p:sp>
      <p:sp>
        <p:nvSpPr>
          <p:cNvPr id="4" name="Tijdelijke aanduiding voor datum 3">
            <a:extLst>
              <a:ext uri="{FF2B5EF4-FFF2-40B4-BE49-F238E27FC236}">
                <a16:creationId xmlns:a16="http://schemas.microsoft.com/office/drawing/2014/main" id="{002979DF-089F-4446-8A78-0A4E9686EC64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F1A3D1E-7727-4EF5-99A2-52C64606DDC1}" type="datetimeFigureOut">
              <a:rPr lang="nl-NL" smtClean="0"/>
              <a:t>6-7-2023</a:t>
            </a:fld>
            <a:endParaRPr lang="nl-NL"/>
          </a:p>
        </p:txBody>
      </p:sp>
      <p:sp>
        <p:nvSpPr>
          <p:cNvPr id="5" name="Tijdelijke aanduiding voor voettekst 4">
            <a:extLst>
              <a:ext uri="{FF2B5EF4-FFF2-40B4-BE49-F238E27FC236}">
                <a16:creationId xmlns:a16="http://schemas.microsoft.com/office/drawing/2014/main" id="{78889926-5B8D-4D9E-A81D-CE006CFF390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>
            <a:extLst>
              <a:ext uri="{FF2B5EF4-FFF2-40B4-BE49-F238E27FC236}">
                <a16:creationId xmlns:a16="http://schemas.microsoft.com/office/drawing/2014/main" id="{ADFD2451-CBB8-44A1-849E-FAF7DA5DEE2B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C1CEFB6-B000-4FEC-A07F-379614A48947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0979935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Rechte verbindingslijn 4">
            <a:extLst>
              <a:ext uri="{FF2B5EF4-FFF2-40B4-BE49-F238E27FC236}">
                <a16:creationId xmlns:a16="http://schemas.microsoft.com/office/drawing/2014/main" id="{A375FC1C-04ED-4731-87CE-6FDEBB3A1D8C}"/>
              </a:ext>
            </a:extLst>
          </p:cNvPr>
          <p:cNvCxnSpPr>
            <a:cxnSpLocks/>
          </p:cNvCxnSpPr>
          <p:nvPr/>
        </p:nvCxnSpPr>
        <p:spPr>
          <a:xfrm>
            <a:off x="1378634" y="4436420"/>
            <a:ext cx="9360000" cy="0"/>
          </a:xfrm>
          <a:prstGeom prst="line">
            <a:avLst/>
          </a:prstGeom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9" name="Rechte verbindingslijn 8">
            <a:extLst>
              <a:ext uri="{FF2B5EF4-FFF2-40B4-BE49-F238E27FC236}">
                <a16:creationId xmlns:a16="http://schemas.microsoft.com/office/drawing/2014/main" id="{B2B47D2A-2CB1-4AF1-9C64-F8FD2657D69F}"/>
              </a:ext>
            </a:extLst>
          </p:cNvPr>
          <p:cNvCxnSpPr>
            <a:cxnSpLocks/>
          </p:cNvCxnSpPr>
          <p:nvPr/>
        </p:nvCxnSpPr>
        <p:spPr>
          <a:xfrm flipH="1">
            <a:off x="6098646" y="1428273"/>
            <a:ext cx="37366" cy="5887329"/>
          </a:xfrm>
          <a:prstGeom prst="line">
            <a:avLst/>
          </a:prstGeom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12" name="Rechte verbindingslijn met pijl 11">
            <a:extLst>
              <a:ext uri="{FF2B5EF4-FFF2-40B4-BE49-F238E27FC236}">
                <a16:creationId xmlns:a16="http://schemas.microsoft.com/office/drawing/2014/main" id="{F3DFC609-1024-4763-820B-0E8527460AE8}"/>
              </a:ext>
            </a:extLst>
          </p:cNvPr>
          <p:cNvCxnSpPr>
            <a:cxnSpLocks/>
          </p:cNvCxnSpPr>
          <p:nvPr/>
        </p:nvCxnSpPr>
        <p:spPr>
          <a:xfrm>
            <a:off x="6096000" y="4811151"/>
            <a:ext cx="3240000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Rechte verbindingslijn met pijl 13">
            <a:extLst>
              <a:ext uri="{FF2B5EF4-FFF2-40B4-BE49-F238E27FC236}">
                <a16:creationId xmlns:a16="http://schemas.microsoft.com/office/drawing/2014/main" id="{06DA4B83-51B9-4308-B44E-9F4CCFCEF917}"/>
              </a:ext>
            </a:extLst>
          </p:cNvPr>
          <p:cNvCxnSpPr>
            <a:cxnSpLocks/>
          </p:cNvCxnSpPr>
          <p:nvPr/>
        </p:nvCxnSpPr>
        <p:spPr>
          <a:xfrm>
            <a:off x="2856000" y="4811151"/>
            <a:ext cx="3240000" cy="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Rechte verbindingslijn 15">
            <a:extLst>
              <a:ext uri="{FF2B5EF4-FFF2-40B4-BE49-F238E27FC236}">
                <a16:creationId xmlns:a16="http://schemas.microsoft.com/office/drawing/2014/main" id="{05ABDBC2-B19B-492E-8924-5B184E2ACA8D}"/>
              </a:ext>
            </a:extLst>
          </p:cNvPr>
          <p:cNvCxnSpPr>
            <a:cxnSpLocks/>
          </p:cNvCxnSpPr>
          <p:nvPr/>
        </p:nvCxnSpPr>
        <p:spPr>
          <a:xfrm>
            <a:off x="2856000" y="2335237"/>
            <a:ext cx="0" cy="3910818"/>
          </a:xfrm>
          <a:prstGeom prst="line">
            <a:avLst/>
          </a:prstGeom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19" name="Rechte verbindingslijn 18">
            <a:extLst>
              <a:ext uri="{FF2B5EF4-FFF2-40B4-BE49-F238E27FC236}">
                <a16:creationId xmlns:a16="http://schemas.microsoft.com/office/drawing/2014/main" id="{D329E32F-C4BD-4986-B9AD-1AD2754F272B}"/>
              </a:ext>
            </a:extLst>
          </p:cNvPr>
          <p:cNvCxnSpPr>
            <a:cxnSpLocks/>
          </p:cNvCxnSpPr>
          <p:nvPr/>
        </p:nvCxnSpPr>
        <p:spPr>
          <a:xfrm>
            <a:off x="9319846" y="2335237"/>
            <a:ext cx="0" cy="3910818"/>
          </a:xfrm>
          <a:prstGeom prst="line">
            <a:avLst/>
          </a:prstGeom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21" name="Rechte verbindingslijn met pijl 20">
            <a:extLst>
              <a:ext uri="{FF2B5EF4-FFF2-40B4-BE49-F238E27FC236}">
                <a16:creationId xmlns:a16="http://schemas.microsoft.com/office/drawing/2014/main" id="{5E4B67FA-47A6-4704-A9FB-E63C14A94D99}"/>
              </a:ext>
            </a:extLst>
          </p:cNvPr>
          <p:cNvCxnSpPr>
            <a:cxnSpLocks/>
          </p:cNvCxnSpPr>
          <p:nvPr/>
        </p:nvCxnSpPr>
        <p:spPr>
          <a:xfrm>
            <a:off x="2848675" y="3880540"/>
            <a:ext cx="0" cy="54000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3" name="Rechte verbindingslijn met pijl 22">
            <a:extLst>
              <a:ext uri="{FF2B5EF4-FFF2-40B4-BE49-F238E27FC236}">
                <a16:creationId xmlns:a16="http://schemas.microsoft.com/office/drawing/2014/main" id="{69B6FE60-6885-4039-9976-847D69367B1C}"/>
              </a:ext>
            </a:extLst>
          </p:cNvPr>
          <p:cNvCxnSpPr>
            <a:cxnSpLocks/>
          </p:cNvCxnSpPr>
          <p:nvPr/>
        </p:nvCxnSpPr>
        <p:spPr>
          <a:xfrm>
            <a:off x="9333957" y="3894917"/>
            <a:ext cx="0" cy="54000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4" name="Rechte verbindingslijn met pijl 23">
            <a:extLst>
              <a:ext uri="{FF2B5EF4-FFF2-40B4-BE49-F238E27FC236}">
                <a16:creationId xmlns:a16="http://schemas.microsoft.com/office/drawing/2014/main" id="{94BC62B8-11BD-4D01-9B9A-32682B8D0733}"/>
              </a:ext>
            </a:extLst>
          </p:cNvPr>
          <p:cNvCxnSpPr>
            <a:cxnSpLocks/>
          </p:cNvCxnSpPr>
          <p:nvPr/>
        </p:nvCxnSpPr>
        <p:spPr>
          <a:xfrm>
            <a:off x="6117204" y="3340540"/>
            <a:ext cx="0" cy="108000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Rechte verbindingslijn 27">
            <a:extLst>
              <a:ext uri="{FF2B5EF4-FFF2-40B4-BE49-F238E27FC236}">
                <a16:creationId xmlns:a16="http://schemas.microsoft.com/office/drawing/2014/main" id="{F2A1DFC3-4EC8-4DE7-B990-14F413D9A957}"/>
              </a:ext>
            </a:extLst>
          </p:cNvPr>
          <p:cNvCxnSpPr>
            <a:cxnSpLocks/>
          </p:cNvCxnSpPr>
          <p:nvPr/>
        </p:nvCxnSpPr>
        <p:spPr>
          <a:xfrm>
            <a:off x="5481711" y="3351323"/>
            <a:ext cx="1275471" cy="0"/>
          </a:xfrm>
          <a:prstGeom prst="line">
            <a:avLst/>
          </a:prstGeom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30" name="Rechte verbindingslijn 29">
            <a:extLst>
              <a:ext uri="{FF2B5EF4-FFF2-40B4-BE49-F238E27FC236}">
                <a16:creationId xmlns:a16="http://schemas.microsoft.com/office/drawing/2014/main" id="{1ED871E5-BCC2-4F9A-96F5-75813A25BB6A}"/>
              </a:ext>
            </a:extLst>
          </p:cNvPr>
          <p:cNvCxnSpPr>
            <a:cxnSpLocks/>
          </p:cNvCxnSpPr>
          <p:nvPr/>
        </p:nvCxnSpPr>
        <p:spPr>
          <a:xfrm>
            <a:off x="8682110" y="3896029"/>
            <a:ext cx="1275471" cy="0"/>
          </a:xfrm>
          <a:prstGeom prst="line">
            <a:avLst/>
          </a:prstGeom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31" name="Rechte verbindingslijn 30">
            <a:extLst>
              <a:ext uri="{FF2B5EF4-FFF2-40B4-BE49-F238E27FC236}">
                <a16:creationId xmlns:a16="http://schemas.microsoft.com/office/drawing/2014/main" id="{7DD0873B-15A1-413B-B6E8-671954384105}"/>
              </a:ext>
            </a:extLst>
          </p:cNvPr>
          <p:cNvCxnSpPr>
            <a:cxnSpLocks/>
          </p:cNvCxnSpPr>
          <p:nvPr/>
        </p:nvCxnSpPr>
        <p:spPr>
          <a:xfrm>
            <a:off x="2218264" y="3891323"/>
            <a:ext cx="1275471" cy="0"/>
          </a:xfrm>
          <a:prstGeom prst="line">
            <a:avLst/>
          </a:prstGeom>
          <a:ln w="9525" cap="flat" cmpd="sng" algn="ctr">
            <a:solidFill>
              <a:schemeClr val="accent2"/>
            </a:solidFill>
            <a:prstDash val="dash"/>
            <a:round/>
            <a:headEnd type="none" w="med" len="med"/>
            <a:tailEnd type="none" w="med" len="med"/>
          </a:ln>
        </p:spPr>
        <p:style>
          <a:lnRef idx="0">
            <a:scrgbClr r="0" g="0" b="0"/>
          </a:lnRef>
          <a:fillRef idx="0">
            <a:scrgbClr r="0" g="0" b="0"/>
          </a:fillRef>
          <a:effectRef idx="0">
            <a:scrgbClr r="0" g="0" b="0"/>
          </a:effectRef>
          <a:fontRef idx="minor">
            <a:schemeClr val="tx1"/>
          </a:fontRef>
        </p:style>
      </p:cxnSp>
      <p:cxnSp>
        <p:nvCxnSpPr>
          <p:cNvPr id="34" name="Rechte verbindingslijn met pijl 33">
            <a:extLst>
              <a:ext uri="{FF2B5EF4-FFF2-40B4-BE49-F238E27FC236}">
                <a16:creationId xmlns:a16="http://schemas.microsoft.com/office/drawing/2014/main" id="{3E843B03-F011-47A7-B310-58434380C2BA}"/>
              </a:ext>
            </a:extLst>
          </p:cNvPr>
          <p:cNvCxnSpPr/>
          <p:nvPr/>
        </p:nvCxnSpPr>
        <p:spPr>
          <a:xfrm>
            <a:off x="2014330" y="4431323"/>
            <a:ext cx="0" cy="2160000"/>
          </a:xfrm>
          <a:prstGeom prst="straightConnector1">
            <a:avLst/>
          </a:prstGeom>
          <a:ln>
            <a:headEnd type="triangle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6" name="Rechte verbindingslijn 35">
            <a:extLst>
              <a:ext uri="{FF2B5EF4-FFF2-40B4-BE49-F238E27FC236}">
                <a16:creationId xmlns:a16="http://schemas.microsoft.com/office/drawing/2014/main" id="{65829D1E-EA4F-4DB7-BD5E-5771ED8EEE66}"/>
              </a:ext>
            </a:extLst>
          </p:cNvPr>
          <p:cNvCxnSpPr>
            <a:cxnSpLocks/>
          </p:cNvCxnSpPr>
          <p:nvPr/>
        </p:nvCxnSpPr>
        <p:spPr>
          <a:xfrm flipV="1">
            <a:off x="788642" y="6552811"/>
            <a:ext cx="10628398" cy="34764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0" name="Rechte verbindingslijn 39">
            <a:extLst>
              <a:ext uri="{FF2B5EF4-FFF2-40B4-BE49-F238E27FC236}">
                <a16:creationId xmlns:a16="http://schemas.microsoft.com/office/drawing/2014/main" id="{80691F79-2B81-4DCB-9A38-79FA1E862FA2}"/>
              </a:ext>
            </a:extLst>
          </p:cNvPr>
          <p:cNvCxnSpPr>
            <a:cxnSpLocks/>
          </p:cNvCxnSpPr>
          <p:nvPr/>
        </p:nvCxnSpPr>
        <p:spPr>
          <a:xfrm>
            <a:off x="791446" y="197149"/>
            <a:ext cx="10656000" cy="1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2" name="Rechte verbindingslijn 41">
            <a:extLst>
              <a:ext uri="{FF2B5EF4-FFF2-40B4-BE49-F238E27FC236}">
                <a16:creationId xmlns:a16="http://schemas.microsoft.com/office/drawing/2014/main" id="{92354C59-97E0-41CA-8A30-A909C791FC28}"/>
              </a:ext>
            </a:extLst>
          </p:cNvPr>
          <p:cNvCxnSpPr>
            <a:cxnSpLocks/>
          </p:cNvCxnSpPr>
          <p:nvPr/>
        </p:nvCxnSpPr>
        <p:spPr>
          <a:xfrm flipH="1">
            <a:off x="11411233" y="197149"/>
            <a:ext cx="36213" cy="6355662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44" name="Rechte verbindingslijn 43">
            <a:extLst>
              <a:ext uri="{FF2B5EF4-FFF2-40B4-BE49-F238E27FC236}">
                <a16:creationId xmlns:a16="http://schemas.microsoft.com/office/drawing/2014/main" id="{4798A8C2-7804-4697-A63D-6DDC4FB3A323}"/>
              </a:ext>
            </a:extLst>
          </p:cNvPr>
          <p:cNvCxnSpPr>
            <a:cxnSpLocks/>
          </p:cNvCxnSpPr>
          <p:nvPr/>
        </p:nvCxnSpPr>
        <p:spPr>
          <a:xfrm>
            <a:off x="799478" y="197149"/>
            <a:ext cx="0" cy="6390426"/>
          </a:xfrm>
          <a:prstGeom prst="line">
            <a:avLst/>
          </a:prstGeom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53" name="Tekstvak 52">
            <a:extLst>
              <a:ext uri="{FF2B5EF4-FFF2-40B4-BE49-F238E27FC236}">
                <a16:creationId xmlns:a16="http://schemas.microsoft.com/office/drawing/2014/main" id="{0DF0CB95-63DE-4E85-8AC7-97C46877127D}"/>
              </a:ext>
            </a:extLst>
          </p:cNvPr>
          <p:cNvSpPr txBox="1"/>
          <p:nvPr/>
        </p:nvSpPr>
        <p:spPr>
          <a:xfrm>
            <a:off x="1447480" y="5685183"/>
            <a:ext cx="56683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60</a:t>
            </a:r>
          </a:p>
        </p:txBody>
      </p:sp>
      <p:sp>
        <p:nvSpPr>
          <p:cNvPr id="55" name="Tekstvak 54">
            <a:extLst>
              <a:ext uri="{FF2B5EF4-FFF2-40B4-BE49-F238E27FC236}">
                <a16:creationId xmlns:a16="http://schemas.microsoft.com/office/drawing/2014/main" id="{667F027E-D988-4EA6-8CF7-E21278DA25E1}"/>
              </a:ext>
            </a:extLst>
          </p:cNvPr>
          <p:cNvSpPr txBox="1"/>
          <p:nvPr/>
        </p:nvSpPr>
        <p:spPr>
          <a:xfrm>
            <a:off x="4227443" y="4943061"/>
            <a:ext cx="679189" cy="3663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90</a:t>
            </a:r>
          </a:p>
        </p:txBody>
      </p:sp>
      <p:sp>
        <p:nvSpPr>
          <p:cNvPr id="56" name="Tekstvak 55">
            <a:extLst>
              <a:ext uri="{FF2B5EF4-FFF2-40B4-BE49-F238E27FC236}">
                <a16:creationId xmlns:a16="http://schemas.microsoft.com/office/drawing/2014/main" id="{B30EA8FC-BFD1-4C46-B0BB-3BA8CBA7B7DB}"/>
              </a:ext>
            </a:extLst>
          </p:cNvPr>
          <p:cNvSpPr txBox="1"/>
          <p:nvPr/>
        </p:nvSpPr>
        <p:spPr>
          <a:xfrm>
            <a:off x="7566609" y="4912268"/>
            <a:ext cx="679189" cy="36638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90</a:t>
            </a:r>
          </a:p>
        </p:txBody>
      </p:sp>
      <p:sp>
        <p:nvSpPr>
          <p:cNvPr id="57" name="Tekstvak 56">
            <a:extLst>
              <a:ext uri="{FF2B5EF4-FFF2-40B4-BE49-F238E27FC236}">
                <a16:creationId xmlns:a16="http://schemas.microsoft.com/office/drawing/2014/main" id="{9CFFD8ED-ECBA-4C15-8D72-A4689295623F}"/>
              </a:ext>
            </a:extLst>
          </p:cNvPr>
          <p:cNvSpPr txBox="1"/>
          <p:nvPr/>
        </p:nvSpPr>
        <p:spPr>
          <a:xfrm>
            <a:off x="2250836" y="3952285"/>
            <a:ext cx="520629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15</a:t>
            </a:r>
          </a:p>
        </p:txBody>
      </p:sp>
      <p:sp>
        <p:nvSpPr>
          <p:cNvPr id="58" name="Tekstvak 57">
            <a:extLst>
              <a:ext uri="{FF2B5EF4-FFF2-40B4-BE49-F238E27FC236}">
                <a16:creationId xmlns:a16="http://schemas.microsoft.com/office/drawing/2014/main" id="{4B30EA70-106D-4F6E-B07B-55BA7600318A}"/>
              </a:ext>
            </a:extLst>
          </p:cNvPr>
          <p:cNvSpPr txBox="1"/>
          <p:nvPr/>
        </p:nvSpPr>
        <p:spPr>
          <a:xfrm>
            <a:off x="9640055" y="3965572"/>
            <a:ext cx="458961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15</a:t>
            </a:r>
          </a:p>
        </p:txBody>
      </p:sp>
      <p:sp>
        <p:nvSpPr>
          <p:cNvPr id="59" name="Tekstvak 58">
            <a:extLst>
              <a:ext uri="{FF2B5EF4-FFF2-40B4-BE49-F238E27FC236}">
                <a16:creationId xmlns:a16="http://schemas.microsoft.com/office/drawing/2014/main" id="{921CE0CA-B52F-4CD0-84FB-093769DA5BAC}"/>
              </a:ext>
            </a:extLst>
          </p:cNvPr>
          <p:cNvSpPr txBox="1"/>
          <p:nvPr/>
        </p:nvSpPr>
        <p:spPr>
          <a:xfrm>
            <a:off x="5480587" y="3728799"/>
            <a:ext cx="510233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nl-NL"/>
              <a:t>30</a:t>
            </a:r>
          </a:p>
        </p:txBody>
      </p:sp>
      <p:sp>
        <p:nvSpPr>
          <p:cNvPr id="2" name="Plus 1"/>
          <p:cNvSpPr/>
          <p:nvPr/>
        </p:nvSpPr>
        <p:spPr>
          <a:xfrm>
            <a:off x="6042863" y="3290885"/>
            <a:ext cx="151336" cy="118030"/>
          </a:xfrm>
          <a:prstGeom prst="mathPlus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29" name="Plus 28"/>
          <p:cNvSpPr/>
          <p:nvPr/>
        </p:nvSpPr>
        <p:spPr>
          <a:xfrm>
            <a:off x="2771465" y="3832308"/>
            <a:ext cx="151336" cy="118030"/>
          </a:xfrm>
          <a:prstGeom prst="mathPlus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2" name="Plus 31"/>
          <p:cNvSpPr/>
          <p:nvPr/>
        </p:nvSpPr>
        <p:spPr>
          <a:xfrm>
            <a:off x="9244177" y="3832308"/>
            <a:ext cx="151336" cy="118030"/>
          </a:xfrm>
          <a:prstGeom prst="mathPlus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  <p:sp>
        <p:nvSpPr>
          <p:cNvPr id="3" name="Ster: 5 punten 2">
            <a:extLst>
              <a:ext uri="{FF2B5EF4-FFF2-40B4-BE49-F238E27FC236}">
                <a16:creationId xmlns:a16="http://schemas.microsoft.com/office/drawing/2014/main" id="{DAC8C81E-5BBA-4D46-ACE4-CC944C01BCA6}"/>
              </a:ext>
            </a:extLst>
          </p:cNvPr>
          <p:cNvSpPr/>
          <p:nvPr/>
        </p:nvSpPr>
        <p:spPr>
          <a:xfrm>
            <a:off x="6091687" y="4409536"/>
            <a:ext cx="53915" cy="50321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>
              <a:lnSpc>
                <a:spcPct val="90000"/>
              </a:lnSpc>
              <a:spcBef>
                <a:spcPts val="1000"/>
              </a:spcBef>
            </a:pPr>
            <a:r>
              <a:rPr lang="nl-NL">
                <a:ea typeface="+mn-lt"/>
                <a:cs typeface="+mn-lt"/>
              </a:rPr>
              <a:t>Maak een fotocollage van tenminste 10 foto's van zwerfafval wat je in de omgeving van school zoal tegenkomt.</a:t>
            </a:r>
            <a:endParaRPr lang="en-US">
              <a:ea typeface="+mn-lt"/>
              <a:cs typeface="+mn-lt"/>
            </a:endParaRPr>
          </a:p>
          <a:p>
            <a:pPr>
              <a:lnSpc>
                <a:spcPct val="90000"/>
              </a:lnSpc>
              <a:spcBef>
                <a:spcPts val="1000"/>
              </a:spcBef>
            </a:pPr>
            <a:r>
              <a:rPr lang="nl-NL">
                <a:ea typeface="+mn-lt"/>
                <a:cs typeface="+mn-lt"/>
              </a:rPr>
              <a:t>Noteer van alle afval van welk materiaal het volgens jou is en zoek op internet hoelang het zal duren voordat dit afval door de natuur zal worden afgebroken.</a:t>
            </a:r>
            <a:endParaRPr lang="en-US">
              <a:ea typeface="+mn-lt"/>
              <a:cs typeface="+mn-lt"/>
            </a:endParaRPr>
          </a:p>
          <a:p>
            <a:pPr>
              <a:lnSpc>
                <a:spcPct val="90000"/>
              </a:lnSpc>
              <a:spcBef>
                <a:spcPts val="1000"/>
              </a:spcBef>
            </a:pPr>
            <a:r>
              <a:rPr lang="nl-NL">
                <a:ea typeface="+mn-lt"/>
                <a:cs typeface="+mn-lt"/>
              </a:rPr>
              <a:t>Voor de winnaars (de meeste jaren ) is er een klein prijsje!</a:t>
            </a:r>
            <a:endParaRPr lang="en-US">
              <a:ea typeface="+mn-lt"/>
              <a:cs typeface="+mn-lt"/>
            </a:endParaRPr>
          </a:p>
          <a:p>
            <a:pPr algn="ctr"/>
            <a:endParaRPr lang="nl-NL">
              <a:cs typeface="Calibri"/>
            </a:endParaRPr>
          </a:p>
        </p:txBody>
      </p:sp>
      <p:sp>
        <p:nvSpPr>
          <p:cNvPr id="4" name="Cirkel: leeg 3">
            <a:extLst>
              <a:ext uri="{FF2B5EF4-FFF2-40B4-BE49-F238E27FC236}">
                <a16:creationId xmlns:a16="http://schemas.microsoft.com/office/drawing/2014/main" id="{989F0342-B23C-4F68-AF46-7018EDB381FF}"/>
              </a:ext>
            </a:extLst>
          </p:cNvPr>
          <p:cNvSpPr/>
          <p:nvPr/>
        </p:nvSpPr>
        <p:spPr>
          <a:xfrm>
            <a:off x="4926495" y="2251213"/>
            <a:ext cx="2385390" cy="2199031"/>
          </a:xfrm>
          <a:prstGeom prst="donu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9263743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10"/>
                                        <p:tgtEl>
                                          <p:spTgt spid="3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2" dur="1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3" dur="10" fill="hold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8" dur="10"/>
                                        <p:tgtEl>
                                          <p:spTgt spid="5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10"/>
                                        <p:tgtEl>
                                          <p:spTgt spid="5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1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10" fill="hold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6" fill="hold">
                      <p:stCondLst>
                        <p:cond delay="indefinite"/>
                      </p:stCondLst>
                      <p:childTnLst>
                        <p:par>
                          <p:cTn id="47" fill="hold">
                            <p:stCondLst>
                              <p:cond delay="0"/>
                            </p:stCondLst>
                            <p:childTnLst>
                              <p:par>
                                <p:cTn id="48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1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1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10"/>
                                        <p:tgtEl>
                                          <p:spTgt spid="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9" dur="10"/>
                                        <p:tgtEl>
                                          <p:spTgt spid="5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0" fill="hold">
                      <p:stCondLst>
                        <p:cond delay="indefinite"/>
                      </p:stCondLst>
                      <p:childTnLst>
                        <p:par>
                          <p:cTn id="71" fill="hold">
                            <p:stCondLst>
                              <p:cond delay="0"/>
                            </p:stCondLst>
                            <p:childTnLst>
                              <p:par>
                                <p:cTn id="7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4" dur="1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75" dur="1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1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2" dur="50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3" fill="hold">
                      <p:stCondLst>
                        <p:cond delay="indefinite"/>
                      </p:stCondLst>
                      <p:childTnLst>
                        <p:par>
                          <p:cTn id="84" fill="hold">
                            <p:stCondLst>
                              <p:cond delay="0"/>
                            </p:stCondLst>
                            <p:childTnLst>
                              <p:par>
                                <p:cTn id="8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7" dur="1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8" dur="1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9" fill="hold">
                      <p:stCondLst>
                        <p:cond delay="indefinite"/>
                      </p:stCondLst>
                      <p:childTnLst>
                        <p:par>
                          <p:cTn id="90" fill="hold">
                            <p:stCondLst>
                              <p:cond delay="0"/>
                            </p:stCondLst>
                            <p:childTnLst>
                              <p:par>
                                <p:cTn id="91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3" dur="10"/>
                                        <p:tgtEl>
                                          <p:spTgt spid="5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0" fill="hold">
                      <p:stCondLst>
                        <p:cond delay="indefinite"/>
                      </p:stCondLst>
                      <p:childTnLst>
                        <p:par>
                          <p:cTn id="101" fill="hold">
                            <p:stCondLst>
                              <p:cond delay="0"/>
                            </p:stCondLst>
                            <p:childTnLst>
                              <p:par>
                                <p:cTn id="10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4" dur="1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5" dur="1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6" fill="hold">
                      <p:stCondLst>
                        <p:cond delay="indefinite"/>
                      </p:stCondLst>
                      <p:childTnLst>
                        <p:par>
                          <p:cTn id="107" fill="hold">
                            <p:stCondLst>
                              <p:cond delay="0"/>
                            </p:stCondLst>
                            <p:childTnLst>
                              <p:par>
                                <p:cTn id="108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10" dur="10"/>
                                        <p:tgtEl>
                                          <p:spTgt spid="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1" fill="hold">
                      <p:stCondLst>
                        <p:cond delay="indefinite"/>
                      </p:stCondLst>
                      <p:childTnLst>
                        <p:par>
                          <p:cTn id="112" fill="hold">
                            <p:stCondLst>
                              <p:cond delay="0"/>
                            </p:stCondLst>
                            <p:childTnLst>
                              <p:par>
                                <p:cTn id="1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5" fill="hold">
                      <p:stCondLst>
                        <p:cond delay="indefinite"/>
                      </p:stCondLst>
                      <p:childTnLst>
                        <p:par>
                          <p:cTn id="116" fill="hold">
                            <p:stCondLst>
                              <p:cond delay="0"/>
                            </p:stCondLst>
                            <p:childTnLst>
                              <p:par>
                                <p:cTn id="117" presetID="2" presetClass="exit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18" dur="500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9" dur="500"/>
                                        <p:tgtEl>
                                          <p:spTgt spid="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1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2" dur="500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3" dur="500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2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5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26" dur="500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7" dur="500"/>
                                        <p:tgtEl>
                                          <p:spTgt spid="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2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29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30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1" dur="500"/>
                                        <p:tgtEl>
                                          <p:spTgt spid="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34" dur="5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5" dur="500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3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7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38" dur="500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9" dur="500"/>
                                        <p:tgtEl>
                                          <p:spTgt spid="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1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42" dur="500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3" dur="500"/>
                                        <p:tgtEl>
                                          <p:spTgt spid="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5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46" dur="500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7" dur="500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49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50" dur="500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1" dur="500"/>
                                        <p:tgtEl>
                                          <p:spTgt spid="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3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54" dur="500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5" dur="500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5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7" presetID="2" presetClass="exit" presetSubtype="4" fill="hold" grpId="1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58" dur="500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9" dur="500"/>
                                        <p:tgtEl>
                                          <p:spTgt spid="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61" presetID="2" presetClass="exit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162" dur="500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3" dur="500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1+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16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5" fill="hold">
                      <p:stCondLst>
                        <p:cond delay="indefinite"/>
                      </p:stCondLst>
                      <p:childTnLst>
                        <p:par>
                          <p:cTn id="166" fill="hold">
                            <p:stCondLst>
                              <p:cond delay="0"/>
                            </p:stCondLst>
                            <p:childTnLst>
                              <p:par>
                                <p:cTn id="167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69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70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1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2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3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4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75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76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7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78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79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80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81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182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3" fill="hold">
                      <p:stCondLst>
                        <p:cond delay="indefinite"/>
                      </p:stCondLst>
                      <p:childTnLst>
                        <p:par>
                          <p:cTn id="184" fill="hold">
                            <p:stCondLst>
                              <p:cond delay="0"/>
                            </p:stCondLst>
                            <p:childTnLst>
                              <p:par>
                                <p:cTn id="185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87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8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9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0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1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2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193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194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5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196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7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198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199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00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1" fill="hold">
                      <p:stCondLst>
                        <p:cond delay="indefinite"/>
                      </p:stCondLst>
                      <p:childTnLst>
                        <p:par>
                          <p:cTn id="202" fill="hold">
                            <p:stCondLst>
                              <p:cond delay="0"/>
                            </p:stCondLst>
                            <p:childTnLst>
                              <p:par>
                                <p:cTn id="203" presetID="26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05" dur="58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06" dur="1822" tmFilter="0,0; 0.14,0.36; 0.43,0.73; 0.71,0.91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0.25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7" dur="664" tmFilter="0.0,0.0; 0.25,0.07; 0.50,0.2; 0.75,0.467; 1.0,1.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3">
                                          <p:val>
                                            <p:fltVal val="0.5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8" dur="664" tmFilter="0, 0; 0.125,0.2665; 0.25,0.4; 0.375,0.465; 0.5,0.5;  0.625,0.535; 0.75,0.6; 0.875,0.7335; 1,1">
                                          <p:stCondLst>
                                            <p:cond delay="66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9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09" dur="332" tmFilter="0, 0; 0.125,0.2665; 0.25,0.4; 0.375,0.465; 0.5,0.5;  0.625,0.535; 0.75,0.6; 0.875,0.7335; 1,1">
                                          <p:stCondLst>
                                            <p:cond delay="132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27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10" dur="164" tmFilter="0, 0; 0.125,0.2665; 0.25,0.4; 0.375,0.465; 0.5,0.5;  0.625,0.535; 0.75,0.6; 0.875,0.7335; 1,1">
                                          <p:stCondLst>
                                            <p:cond delay="1656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-sin(pi*$)/81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Scale>
                                      <p:cBhvr>
                                        <p:cTn id="211" dur="26">
                                          <p:stCondLst>
                                            <p:cond delay="65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60000"/>
                                    </p:animScale>
                                    <p:animScale>
                                      <p:cBhvr>
                                        <p:cTn id="212" dur="166" decel="50000">
                                          <p:stCondLst>
                                            <p:cond delay="676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3" dur="26">
                                          <p:stCondLst>
                                            <p:cond delay="1312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80000"/>
                                    </p:animScale>
                                    <p:animScale>
                                      <p:cBhvr>
                                        <p:cTn id="214" dur="166" decel="50000">
                                          <p:stCondLst>
                                            <p:cond delay="133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5" dur="26">
                                          <p:stCondLst>
                                            <p:cond delay="1642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90000"/>
                                    </p:animScale>
                                    <p:animScale>
                                      <p:cBhvr>
                                        <p:cTn id="216" dur="166" decel="50000">
                                          <p:stCondLst>
                                            <p:cond delay="166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  <p:animScale>
                                      <p:cBhvr>
                                        <p:cTn id="217" dur="26">
                                          <p:stCondLst>
                                            <p:cond delay="1808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95000"/>
                                    </p:animScale>
                                    <p:animScale>
                                      <p:cBhvr>
                                        <p:cTn id="218" dur="166" decel="50000">
                                          <p:stCondLst>
                                            <p:cond delay="1834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</p:cBhvr>
                                      <p:to x="100000" y="100000"/>
                                    </p:animScale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9" fill="hold">
                      <p:stCondLst>
                        <p:cond delay="indefinite"/>
                      </p:stCondLst>
                      <p:childTnLst>
                        <p:par>
                          <p:cTn id="220" fill="hold">
                            <p:stCondLst>
                              <p:cond delay="0"/>
                            </p:stCondLst>
                            <p:childTnLst>
                              <p:par>
                                <p:cTn id="22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3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24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3" grpId="0"/>
      <p:bldP spid="53" grpId="1"/>
      <p:bldP spid="55" grpId="0"/>
      <p:bldP spid="55" grpId="1"/>
      <p:bldP spid="56" grpId="0"/>
      <p:bldP spid="56" grpId="1"/>
      <p:bldP spid="57" grpId="0"/>
      <p:bldP spid="57" grpId="1"/>
      <p:bldP spid="58" grpId="0"/>
      <p:bldP spid="58" grpId="1"/>
      <p:bldP spid="59" grpId="0"/>
      <p:bldP spid="59" grpId="1"/>
      <p:bldP spid="2" grpId="0" animBg="1"/>
      <p:bldP spid="29" grpId="0" animBg="1"/>
      <p:bldP spid="32" grpId="0" animBg="1"/>
      <p:bldP spid="4" grpId="0" animBg="1"/>
    </p:bldLst>
  </p:timing>
</p:sld>
</file>

<file path=ppt/theme/theme1.xml><?xml version="1.0" encoding="utf-8"?>
<a:theme xmlns:a="http://schemas.openxmlformats.org/drawingml/2006/main" name="Kantoorthema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68</Words>
  <Application>Microsoft Office PowerPoint</Application>
  <PresentationFormat>Breedbeeld</PresentationFormat>
  <Paragraphs>9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Wim Dijkstra</dc:creator>
  <cp:lastModifiedBy>Wim Dijkstra</cp:lastModifiedBy>
  <cp:revision>3</cp:revision>
  <dcterms:created xsi:type="dcterms:W3CDTF">2021-04-06T10:06:48Z</dcterms:created>
  <dcterms:modified xsi:type="dcterms:W3CDTF">2023-07-06T09:57:27Z</dcterms:modified>
</cp:coreProperties>
</file>