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B8C73F-403F-07FA-AC6E-424811C14753}" v="17" dt="2021-04-29T07:26:15.305"/>
    <p1510:client id="{51330E76-7AA0-4891-93D1-4212DDF663AD}" v="147" dt="2021-04-06T13:28:50.195"/>
    <p1510:client id="{9EAA20D9-D403-2DD9-BAE0-19603017A977}" v="20" dt="2021-04-20T18:54:09.774"/>
    <p1510:client id="{B37BAD6C-657F-CBEC-2810-28197F859621}" v="2" dt="2021-04-29T07:52:06.4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B565BB-12B0-4322-847E-6B2BEAE64D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81BA689-DF2D-4106-96C7-2FD2F16117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B67EB1F-2B43-4D1E-8CEF-92BCBFB91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088091-1327-4D4E-87BE-1642A2EED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0D0150-000F-4734-8696-2ABFDFD31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62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7E9A02-154C-4B23-B438-4C107F6A7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F7A31AA-FCA1-4F8E-95DF-4C0EBF7213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52558E9-9CD2-45D6-9FDF-90DE67E82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E3155D3-6A29-4A53-89A3-C43740EF07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557835-A950-4FE5-A351-579F3DCA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343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6D3912E-13BC-4E15-B570-8622504A24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6C0E526-DFD0-4D72-9701-0B6EE2560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17E2D7D-B1E9-401F-96CA-3BBC7BF08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973F92-3446-4761-818D-15D59A96F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FAC8518-0113-4213-B5DB-32ACECEA7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57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D629EC-48EF-4D8D-872B-CD0DA4708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7B7CE2-44DA-4354-B7A5-D3014A9DB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8A79145-2B30-42CC-AE2A-3DD04AF28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EB2DCA8-D7E6-4446-8116-646266D29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54AE86-7A78-4C3E-8368-D21AADA5B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385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93F345-CF2E-471E-ACF1-DA02CA1DA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30593D9-A743-40CD-8A73-C53278901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D3440BD-AA5E-4361-9242-645649BEA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3EB053B-E6C1-4F5C-B647-C8B8B30BA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066F3D-0FC2-454B-AAA4-2DAFCAB9F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1890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172653-BE5E-4B55-9DCA-0C0DD5151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4F08BB8-D8AB-4476-95CB-A1ACE6951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178042-DE6F-4BA0-BF9A-EFF58DAD3D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168847E-31F5-428E-B2C0-41FC0056A6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F8B404C-0AAF-47E3-ACDB-5F9E4D0D3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02D8F3F-85A8-4CAC-9970-9267A8B41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9204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3D85F2-A898-42DE-A04B-C3C810E37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2E73634-B7D1-47F3-AA58-F88341F0F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3F207EE-11D2-4E00-A14C-F6E331565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F52A7C3-B065-4277-B7DB-985F543F0B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516DC63-5AF3-4AF9-9E50-ABABC0E45B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10E2A64A-6E89-45D4-BE2C-6DEF52001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31A5873-236D-43C0-AEEC-EF3BCC726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49AD860-13CF-4AF6-AB1A-0B9553A42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5195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90E25F-3877-491A-A695-A7E326C4D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125B3C7-E52C-4C96-9852-7B5F6A8E2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FAEC024-A4F0-4176-A803-322299D99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240473F-E1B2-4F4F-915E-8775AC57A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563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43EB9197-FBA9-4602-BA3C-EECB2FCB8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2D9063DD-A245-4179-8EF0-53BF9FD2C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2D3D36B-7734-4DF4-A699-0272EFF0D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1575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FD805A-AFBA-4B16-A76B-EE8499D61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88BDF8-8A11-496B-BA3F-8AD52A7F9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318FB4-AD13-47EF-8311-424BCE8B0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5B7AA7F3-7BC3-40AA-9B23-CFDD88547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66B6909-88BA-4224-946E-9F40AE2CA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765DFEE-F775-438F-B59F-10E3C49E0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157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126D1C-087B-4E3A-B9AD-ACF3E6D8B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45B5471-95EF-4BF7-80E3-F4E9596AB5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EC5E8F3-8F54-4EE8-889B-BA09EB5990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F567709-36F9-4958-A744-BB57265F4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861FFA7-4024-4698-9DB7-D4FB1D81D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317BEBB-B278-4E01-A174-4964FABF1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5644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7AF31BF-BB46-4886-A33B-79264388C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467C4B5-048D-481A-9E49-E8396CB40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02979DF-089F-4446-8A78-0A4E9686EC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A3D1E-7727-4EF5-99A2-52C64606DDC1}" type="datetimeFigureOut">
              <a:rPr lang="nl-NL" smtClean="0"/>
              <a:t>6-7-2023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8889926-5B8D-4D9E-A81D-CE006CFF39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DFD2451-CBB8-44A1-849E-FAF7DA5DEE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CEFB6-B000-4FEC-A07F-379614A489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7993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A375FC1C-04ED-4731-87CE-6FDEBB3A1D8C}"/>
              </a:ext>
            </a:extLst>
          </p:cNvPr>
          <p:cNvCxnSpPr>
            <a:cxnSpLocks/>
          </p:cNvCxnSpPr>
          <p:nvPr/>
        </p:nvCxnSpPr>
        <p:spPr>
          <a:xfrm>
            <a:off x="1378634" y="4436420"/>
            <a:ext cx="9360000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B2B47D2A-2CB1-4AF1-9C64-F8FD2657D69F}"/>
              </a:ext>
            </a:extLst>
          </p:cNvPr>
          <p:cNvCxnSpPr>
            <a:cxnSpLocks/>
          </p:cNvCxnSpPr>
          <p:nvPr/>
        </p:nvCxnSpPr>
        <p:spPr>
          <a:xfrm flipH="1">
            <a:off x="6098646" y="1428273"/>
            <a:ext cx="37366" cy="5887329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2" name="Rechte verbindingslijn met pijl 11">
            <a:extLst>
              <a:ext uri="{FF2B5EF4-FFF2-40B4-BE49-F238E27FC236}">
                <a16:creationId xmlns:a16="http://schemas.microsoft.com/office/drawing/2014/main" id="{F3DFC609-1024-4763-820B-0E8527460AE8}"/>
              </a:ext>
            </a:extLst>
          </p:cNvPr>
          <p:cNvCxnSpPr>
            <a:cxnSpLocks/>
          </p:cNvCxnSpPr>
          <p:nvPr/>
        </p:nvCxnSpPr>
        <p:spPr>
          <a:xfrm>
            <a:off x="6096000" y="4811151"/>
            <a:ext cx="324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met pijl 13">
            <a:extLst>
              <a:ext uri="{FF2B5EF4-FFF2-40B4-BE49-F238E27FC236}">
                <a16:creationId xmlns:a16="http://schemas.microsoft.com/office/drawing/2014/main" id="{06DA4B83-51B9-4308-B44E-9F4CCFCEF917}"/>
              </a:ext>
            </a:extLst>
          </p:cNvPr>
          <p:cNvCxnSpPr>
            <a:cxnSpLocks/>
          </p:cNvCxnSpPr>
          <p:nvPr/>
        </p:nvCxnSpPr>
        <p:spPr>
          <a:xfrm>
            <a:off x="2856000" y="4811151"/>
            <a:ext cx="32400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05ABDBC2-B19B-492E-8924-5B184E2ACA8D}"/>
              </a:ext>
            </a:extLst>
          </p:cNvPr>
          <p:cNvCxnSpPr>
            <a:cxnSpLocks/>
          </p:cNvCxnSpPr>
          <p:nvPr/>
        </p:nvCxnSpPr>
        <p:spPr>
          <a:xfrm>
            <a:off x="2856000" y="2335237"/>
            <a:ext cx="0" cy="391081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D329E32F-C4BD-4986-B9AD-1AD2754F272B}"/>
              </a:ext>
            </a:extLst>
          </p:cNvPr>
          <p:cNvCxnSpPr>
            <a:cxnSpLocks/>
          </p:cNvCxnSpPr>
          <p:nvPr/>
        </p:nvCxnSpPr>
        <p:spPr>
          <a:xfrm>
            <a:off x="9319846" y="2335237"/>
            <a:ext cx="0" cy="391081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Rechte verbindingslijn met pijl 20">
            <a:extLst>
              <a:ext uri="{FF2B5EF4-FFF2-40B4-BE49-F238E27FC236}">
                <a16:creationId xmlns:a16="http://schemas.microsoft.com/office/drawing/2014/main" id="{5E4B67FA-47A6-4704-A9FB-E63C14A94D99}"/>
              </a:ext>
            </a:extLst>
          </p:cNvPr>
          <p:cNvCxnSpPr>
            <a:cxnSpLocks/>
          </p:cNvCxnSpPr>
          <p:nvPr/>
        </p:nvCxnSpPr>
        <p:spPr>
          <a:xfrm>
            <a:off x="2848675" y="3880540"/>
            <a:ext cx="0" cy="54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22">
            <a:extLst>
              <a:ext uri="{FF2B5EF4-FFF2-40B4-BE49-F238E27FC236}">
                <a16:creationId xmlns:a16="http://schemas.microsoft.com/office/drawing/2014/main" id="{69B6FE60-6885-4039-9976-847D69367B1C}"/>
              </a:ext>
            </a:extLst>
          </p:cNvPr>
          <p:cNvCxnSpPr>
            <a:cxnSpLocks/>
          </p:cNvCxnSpPr>
          <p:nvPr/>
        </p:nvCxnSpPr>
        <p:spPr>
          <a:xfrm>
            <a:off x="9333957" y="3894917"/>
            <a:ext cx="0" cy="54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met pijl 23">
            <a:extLst>
              <a:ext uri="{FF2B5EF4-FFF2-40B4-BE49-F238E27FC236}">
                <a16:creationId xmlns:a16="http://schemas.microsoft.com/office/drawing/2014/main" id="{94BC62B8-11BD-4D01-9B9A-32682B8D0733}"/>
              </a:ext>
            </a:extLst>
          </p:cNvPr>
          <p:cNvCxnSpPr>
            <a:cxnSpLocks/>
          </p:cNvCxnSpPr>
          <p:nvPr/>
        </p:nvCxnSpPr>
        <p:spPr>
          <a:xfrm>
            <a:off x="6117204" y="3340540"/>
            <a:ext cx="0" cy="108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F2A1DFC3-4EC8-4DE7-B990-14F413D9A957}"/>
              </a:ext>
            </a:extLst>
          </p:cNvPr>
          <p:cNvCxnSpPr>
            <a:cxnSpLocks/>
          </p:cNvCxnSpPr>
          <p:nvPr/>
        </p:nvCxnSpPr>
        <p:spPr>
          <a:xfrm>
            <a:off x="5481711" y="3351323"/>
            <a:ext cx="1275471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1ED871E5-BCC2-4F9A-96F5-75813A25BB6A}"/>
              </a:ext>
            </a:extLst>
          </p:cNvPr>
          <p:cNvCxnSpPr>
            <a:cxnSpLocks/>
          </p:cNvCxnSpPr>
          <p:nvPr/>
        </p:nvCxnSpPr>
        <p:spPr>
          <a:xfrm>
            <a:off x="8682110" y="3896029"/>
            <a:ext cx="1275471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7DD0873B-15A1-413B-B6E8-671954384105}"/>
              </a:ext>
            </a:extLst>
          </p:cNvPr>
          <p:cNvCxnSpPr>
            <a:cxnSpLocks/>
          </p:cNvCxnSpPr>
          <p:nvPr/>
        </p:nvCxnSpPr>
        <p:spPr>
          <a:xfrm>
            <a:off x="2218264" y="3891323"/>
            <a:ext cx="1275471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Rechte verbindingslijn met pijl 33">
            <a:extLst>
              <a:ext uri="{FF2B5EF4-FFF2-40B4-BE49-F238E27FC236}">
                <a16:creationId xmlns:a16="http://schemas.microsoft.com/office/drawing/2014/main" id="{3E843B03-F011-47A7-B310-58434380C2BA}"/>
              </a:ext>
            </a:extLst>
          </p:cNvPr>
          <p:cNvCxnSpPr/>
          <p:nvPr/>
        </p:nvCxnSpPr>
        <p:spPr>
          <a:xfrm>
            <a:off x="2014330" y="4431323"/>
            <a:ext cx="0" cy="21600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echte verbindingslijn 35">
            <a:extLst>
              <a:ext uri="{FF2B5EF4-FFF2-40B4-BE49-F238E27FC236}">
                <a16:creationId xmlns:a16="http://schemas.microsoft.com/office/drawing/2014/main" id="{65829D1E-EA4F-4DB7-BD5E-5771ED8EEE66}"/>
              </a:ext>
            </a:extLst>
          </p:cNvPr>
          <p:cNvCxnSpPr>
            <a:cxnSpLocks/>
          </p:cNvCxnSpPr>
          <p:nvPr/>
        </p:nvCxnSpPr>
        <p:spPr>
          <a:xfrm flipV="1">
            <a:off x="788642" y="6552811"/>
            <a:ext cx="10628398" cy="347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80691F79-2B81-4DCB-9A38-79FA1E862FA2}"/>
              </a:ext>
            </a:extLst>
          </p:cNvPr>
          <p:cNvCxnSpPr>
            <a:cxnSpLocks/>
          </p:cNvCxnSpPr>
          <p:nvPr/>
        </p:nvCxnSpPr>
        <p:spPr>
          <a:xfrm>
            <a:off x="791446" y="197149"/>
            <a:ext cx="10656000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92354C59-97E0-41CA-8A30-A909C791FC28}"/>
              </a:ext>
            </a:extLst>
          </p:cNvPr>
          <p:cNvCxnSpPr>
            <a:cxnSpLocks/>
          </p:cNvCxnSpPr>
          <p:nvPr/>
        </p:nvCxnSpPr>
        <p:spPr>
          <a:xfrm flipH="1">
            <a:off x="11411233" y="197149"/>
            <a:ext cx="36213" cy="63556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4798A8C2-7804-4697-A63D-6DDC4FB3A323}"/>
              </a:ext>
            </a:extLst>
          </p:cNvPr>
          <p:cNvCxnSpPr>
            <a:cxnSpLocks/>
          </p:cNvCxnSpPr>
          <p:nvPr/>
        </p:nvCxnSpPr>
        <p:spPr>
          <a:xfrm>
            <a:off x="799478" y="197149"/>
            <a:ext cx="0" cy="639042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Tekstvak 52">
            <a:extLst>
              <a:ext uri="{FF2B5EF4-FFF2-40B4-BE49-F238E27FC236}">
                <a16:creationId xmlns:a16="http://schemas.microsoft.com/office/drawing/2014/main" id="{0DF0CB95-63DE-4E85-8AC7-97C46877127D}"/>
              </a:ext>
            </a:extLst>
          </p:cNvPr>
          <p:cNvSpPr txBox="1"/>
          <p:nvPr/>
        </p:nvSpPr>
        <p:spPr>
          <a:xfrm>
            <a:off x="1447480" y="5685183"/>
            <a:ext cx="566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60</a:t>
            </a:r>
          </a:p>
        </p:txBody>
      </p:sp>
      <p:sp>
        <p:nvSpPr>
          <p:cNvPr id="55" name="Tekstvak 54">
            <a:extLst>
              <a:ext uri="{FF2B5EF4-FFF2-40B4-BE49-F238E27FC236}">
                <a16:creationId xmlns:a16="http://schemas.microsoft.com/office/drawing/2014/main" id="{667F027E-D988-4EA6-8CF7-E21278DA25E1}"/>
              </a:ext>
            </a:extLst>
          </p:cNvPr>
          <p:cNvSpPr txBox="1"/>
          <p:nvPr/>
        </p:nvSpPr>
        <p:spPr>
          <a:xfrm>
            <a:off x="4227443" y="4943061"/>
            <a:ext cx="679189" cy="366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90</a:t>
            </a:r>
          </a:p>
        </p:txBody>
      </p:sp>
      <p:sp>
        <p:nvSpPr>
          <p:cNvPr id="56" name="Tekstvak 55">
            <a:extLst>
              <a:ext uri="{FF2B5EF4-FFF2-40B4-BE49-F238E27FC236}">
                <a16:creationId xmlns:a16="http://schemas.microsoft.com/office/drawing/2014/main" id="{B30EA8FC-BFD1-4C46-B0BB-3BA8CBA7B7DB}"/>
              </a:ext>
            </a:extLst>
          </p:cNvPr>
          <p:cNvSpPr txBox="1"/>
          <p:nvPr/>
        </p:nvSpPr>
        <p:spPr>
          <a:xfrm>
            <a:off x="7566609" y="4912268"/>
            <a:ext cx="679189" cy="366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90</a:t>
            </a:r>
          </a:p>
        </p:txBody>
      </p:sp>
      <p:sp>
        <p:nvSpPr>
          <p:cNvPr id="57" name="Tekstvak 56">
            <a:extLst>
              <a:ext uri="{FF2B5EF4-FFF2-40B4-BE49-F238E27FC236}">
                <a16:creationId xmlns:a16="http://schemas.microsoft.com/office/drawing/2014/main" id="{9CFFD8ED-ECBA-4C15-8D72-A4689295623F}"/>
              </a:ext>
            </a:extLst>
          </p:cNvPr>
          <p:cNvSpPr txBox="1"/>
          <p:nvPr/>
        </p:nvSpPr>
        <p:spPr>
          <a:xfrm>
            <a:off x="2250836" y="3952285"/>
            <a:ext cx="520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15</a:t>
            </a:r>
          </a:p>
        </p:txBody>
      </p:sp>
      <p:sp>
        <p:nvSpPr>
          <p:cNvPr id="58" name="Tekstvak 57">
            <a:extLst>
              <a:ext uri="{FF2B5EF4-FFF2-40B4-BE49-F238E27FC236}">
                <a16:creationId xmlns:a16="http://schemas.microsoft.com/office/drawing/2014/main" id="{4B30EA70-106D-4F6E-B07B-55BA7600318A}"/>
              </a:ext>
            </a:extLst>
          </p:cNvPr>
          <p:cNvSpPr txBox="1"/>
          <p:nvPr/>
        </p:nvSpPr>
        <p:spPr>
          <a:xfrm>
            <a:off x="9640055" y="3965572"/>
            <a:ext cx="458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15</a:t>
            </a:r>
          </a:p>
        </p:txBody>
      </p:sp>
      <p:sp>
        <p:nvSpPr>
          <p:cNvPr id="59" name="Tekstvak 58">
            <a:extLst>
              <a:ext uri="{FF2B5EF4-FFF2-40B4-BE49-F238E27FC236}">
                <a16:creationId xmlns:a16="http://schemas.microsoft.com/office/drawing/2014/main" id="{921CE0CA-B52F-4CD0-84FB-093769DA5BAC}"/>
              </a:ext>
            </a:extLst>
          </p:cNvPr>
          <p:cNvSpPr txBox="1"/>
          <p:nvPr/>
        </p:nvSpPr>
        <p:spPr>
          <a:xfrm>
            <a:off x="5480587" y="3728799"/>
            <a:ext cx="510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30</a:t>
            </a:r>
          </a:p>
        </p:txBody>
      </p:sp>
      <p:sp>
        <p:nvSpPr>
          <p:cNvPr id="2" name="Plus 1"/>
          <p:cNvSpPr/>
          <p:nvPr/>
        </p:nvSpPr>
        <p:spPr>
          <a:xfrm>
            <a:off x="6042863" y="3290885"/>
            <a:ext cx="151336" cy="11803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Plus 28"/>
          <p:cNvSpPr/>
          <p:nvPr/>
        </p:nvSpPr>
        <p:spPr>
          <a:xfrm>
            <a:off x="2771465" y="3832308"/>
            <a:ext cx="151336" cy="11803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Plus 31"/>
          <p:cNvSpPr/>
          <p:nvPr/>
        </p:nvSpPr>
        <p:spPr>
          <a:xfrm>
            <a:off x="9244177" y="3832308"/>
            <a:ext cx="151336" cy="118030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Ster: 5 punten 2">
            <a:extLst>
              <a:ext uri="{FF2B5EF4-FFF2-40B4-BE49-F238E27FC236}">
                <a16:creationId xmlns:a16="http://schemas.microsoft.com/office/drawing/2014/main" id="{DAC8C81E-5BBA-4D46-ACE4-CC944C01BCA6}"/>
              </a:ext>
            </a:extLst>
          </p:cNvPr>
          <p:cNvSpPr/>
          <p:nvPr/>
        </p:nvSpPr>
        <p:spPr>
          <a:xfrm>
            <a:off x="6091687" y="4409536"/>
            <a:ext cx="53915" cy="5032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>
                <a:ea typeface="+mn-lt"/>
                <a:cs typeface="+mn-lt"/>
              </a:rPr>
              <a:t>Maak een fotocollage van tenminste 10 foto's van zwerfafval wat je in de omgeving van school zoal tegenkomt.</a:t>
            </a:r>
            <a:endParaRPr lang="en-US">
              <a:ea typeface="+mn-lt"/>
              <a:cs typeface="+mn-lt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>
                <a:ea typeface="+mn-lt"/>
                <a:cs typeface="+mn-lt"/>
              </a:rPr>
              <a:t>Noteer van alle afval van welk materiaal het volgens jou is en zoek op internet hoelang het zal duren voordat dit afval door de natuur zal worden afgebroken.</a:t>
            </a:r>
            <a:endParaRPr lang="en-US">
              <a:ea typeface="+mn-lt"/>
              <a:cs typeface="+mn-lt"/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nl-NL">
                <a:ea typeface="+mn-lt"/>
                <a:cs typeface="+mn-lt"/>
              </a:rPr>
              <a:t>Voor de winnaars (de meeste jaren ) is er een klein prijsje!</a:t>
            </a:r>
            <a:endParaRPr lang="en-US">
              <a:ea typeface="+mn-lt"/>
              <a:cs typeface="+mn-lt"/>
            </a:endParaRPr>
          </a:p>
          <a:p>
            <a:pPr algn="ctr"/>
            <a:endParaRPr lang="nl-NL">
              <a:cs typeface="Calibri"/>
            </a:endParaRPr>
          </a:p>
        </p:txBody>
      </p:sp>
      <p:sp>
        <p:nvSpPr>
          <p:cNvPr id="4" name="Cirkel: leeg 3">
            <a:extLst>
              <a:ext uri="{FF2B5EF4-FFF2-40B4-BE49-F238E27FC236}">
                <a16:creationId xmlns:a16="http://schemas.microsoft.com/office/drawing/2014/main" id="{989F0342-B23C-4F68-AF46-7018EDB381FF}"/>
              </a:ext>
            </a:extLst>
          </p:cNvPr>
          <p:cNvSpPr/>
          <p:nvPr/>
        </p:nvSpPr>
        <p:spPr>
          <a:xfrm>
            <a:off x="4926495" y="2251213"/>
            <a:ext cx="2385390" cy="2199031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63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3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  <p:bldP spid="59" grpId="0"/>
      <p:bldP spid="59" grpId="1"/>
      <p:bldP spid="2" grpId="0" animBg="1"/>
      <p:bldP spid="29" grpId="0" animBg="1"/>
      <p:bldP spid="32" grpId="0" animBg="1"/>
      <p:bldP spid="4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Breedbeeld</PresentationFormat>
  <Paragraphs>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Wim Dijkstra</dc:creator>
  <cp:lastModifiedBy>Wim Dijkstra</cp:lastModifiedBy>
  <cp:revision>3</cp:revision>
  <dcterms:created xsi:type="dcterms:W3CDTF">2021-04-06T10:06:48Z</dcterms:created>
  <dcterms:modified xsi:type="dcterms:W3CDTF">2023-07-06T09:57:27Z</dcterms:modified>
</cp:coreProperties>
</file>