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5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5339C-FA1D-4980-9DF9-862C48443AFF}" type="datetimeFigureOut">
              <a:rPr lang="nl-NL" smtClean="0"/>
              <a:t>2-11-2017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36BB3-8713-48EE-8BB3-45C1AE1949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6720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5339C-FA1D-4980-9DF9-862C48443AFF}" type="datetimeFigureOut">
              <a:rPr lang="nl-NL" smtClean="0"/>
              <a:t>2-11-2017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36BB3-8713-48EE-8BB3-45C1AE1949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7734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5339C-FA1D-4980-9DF9-862C48443AFF}" type="datetimeFigureOut">
              <a:rPr lang="nl-NL" smtClean="0"/>
              <a:t>2-11-2017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36BB3-8713-48EE-8BB3-45C1AE1949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399869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5339C-FA1D-4980-9DF9-862C48443AFF}" type="datetimeFigureOut">
              <a:rPr lang="nl-NL" smtClean="0"/>
              <a:t>2-11-2017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36BB3-8713-48EE-8BB3-45C1AE194926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786228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5339C-FA1D-4980-9DF9-862C48443AFF}" type="datetimeFigureOut">
              <a:rPr lang="nl-NL" smtClean="0"/>
              <a:t>2-11-2017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36BB3-8713-48EE-8BB3-45C1AE1949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3283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5339C-FA1D-4980-9DF9-862C48443AFF}" type="datetimeFigureOut">
              <a:rPr lang="nl-NL" smtClean="0"/>
              <a:t>2-11-2017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36BB3-8713-48EE-8BB3-45C1AE1949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58622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5339C-FA1D-4980-9DF9-862C48443AFF}" type="datetimeFigureOut">
              <a:rPr lang="nl-NL" smtClean="0"/>
              <a:t>2-11-2017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36BB3-8713-48EE-8BB3-45C1AE1949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52255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5339C-FA1D-4980-9DF9-862C48443AFF}" type="datetimeFigureOut">
              <a:rPr lang="nl-NL" smtClean="0"/>
              <a:t>2-11-2017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36BB3-8713-48EE-8BB3-45C1AE1949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98091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5339C-FA1D-4980-9DF9-862C48443AFF}" type="datetimeFigureOut">
              <a:rPr lang="nl-NL" smtClean="0"/>
              <a:t>2-11-2017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36BB3-8713-48EE-8BB3-45C1AE1949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0785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5339C-FA1D-4980-9DF9-862C48443AFF}" type="datetimeFigureOut">
              <a:rPr lang="nl-NL" smtClean="0"/>
              <a:t>2-11-2017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36BB3-8713-48EE-8BB3-45C1AE1949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4650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5339C-FA1D-4980-9DF9-862C48443AFF}" type="datetimeFigureOut">
              <a:rPr lang="nl-NL" smtClean="0"/>
              <a:t>2-11-2017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36BB3-8713-48EE-8BB3-45C1AE1949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0532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5339C-FA1D-4980-9DF9-862C48443AFF}" type="datetimeFigureOut">
              <a:rPr lang="nl-NL" smtClean="0"/>
              <a:t>2-11-2017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36BB3-8713-48EE-8BB3-45C1AE1949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2656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5339C-FA1D-4980-9DF9-862C48443AFF}" type="datetimeFigureOut">
              <a:rPr lang="nl-NL" smtClean="0"/>
              <a:t>2-11-2017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36BB3-8713-48EE-8BB3-45C1AE1949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3317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5339C-FA1D-4980-9DF9-862C48443AFF}" type="datetimeFigureOut">
              <a:rPr lang="nl-NL" smtClean="0"/>
              <a:t>2-11-2017</a:t>
            </a:fld>
            <a:endParaRPr lang="nl-NL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36BB3-8713-48EE-8BB3-45C1AE1949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1787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5339C-FA1D-4980-9DF9-862C48443AFF}" type="datetimeFigureOut">
              <a:rPr lang="nl-NL" smtClean="0"/>
              <a:t>2-11-2017</a:t>
            </a:fld>
            <a:endParaRPr lang="nl-NL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36BB3-8713-48EE-8BB3-45C1AE1949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1563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5339C-FA1D-4980-9DF9-862C48443AFF}" type="datetimeFigureOut">
              <a:rPr lang="nl-NL" smtClean="0"/>
              <a:t>2-11-2017</a:t>
            </a:fld>
            <a:endParaRPr lang="nl-NL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36BB3-8713-48EE-8BB3-45C1AE1949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8521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5339C-FA1D-4980-9DF9-862C48443AFF}" type="datetimeFigureOut">
              <a:rPr lang="nl-NL" smtClean="0"/>
              <a:t>2-11-2017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36BB3-8713-48EE-8BB3-45C1AE1949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0704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0D5339C-FA1D-4980-9DF9-862C48443AFF}" type="datetimeFigureOut">
              <a:rPr lang="nl-NL" smtClean="0"/>
              <a:t>2-11-2017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36BB3-8713-48EE-8BB3-45C1AE1949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83153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Huisvesting en Hygiëne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Les 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174977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Brambel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fontAlgn="base"/>
            <a:r>
              <a:rPr lang="nl-NL" dirty="0"/>
              <a:t>De Britse Farm </a:t>
            </a:r>
            <a:r>
              <a:rPr lang="nl-NL" dirty="0" err="1"/>
              <a:t>Animal</a:t>
            </a:r>
            <a:r>
              <a:rPr lang="nl-NL" dirty="0"/>
              <a:t> Welfare Council heeft de voorwaarden in 1993 uitgewerkt tot de bekende ‘Vijf vrijheden’: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  <a:p>
            <a:pPr fontAlgn="base"/>
            <a:r>
              <a:rPr lang="nl-NL" dirty="0"/>
              <a:t>dieren zijn vrij van honger en dorst. Ze hebben gemakkelijk toegang tot vers water en een adequaat rantsoen;</a:t>
            </a:r>
          </a:p>
          <a:p>
            <a:pPr fontAlgn="base"/>
            <a:r>
              <a:rPr lang="nl-NL" dirty="0"/>
              <a:t>dieren zijn vrij van ongemak. Ze hebben een geschikte leefomgeving inclusief onderdak en een comfortabele rustplaats;</a:t>
            </a:r>
          </a:p>
          <a:p>
            <a:pPr fontAlgn="base"/>
            <a:r>
              <a:rPr lang="nl-NL" dirty="0"/>
              <a:t>dieren zijn vrij van pijn, verwonding en ziekte. Er is sprake van preventie en een snelle diagnose en behandeling;</a:t>
            </a:r>
          </a:p>
          <a:p>
            <a:pPr fontAlgn="base"/>
            <a:r>
              <a:rPr lang="nl-NL" dirty="0"/>
              <a:t>dieren zijn vrij van angst en stress. Er is zorg voor voorwaarden en behandelingen die geestelijk lijden voorkomen;</a:t>
            </a:r>
          </a:p>
          <a:p>
            <a:pPr fontAlgn="base"/>
            <a:r>
              <a:rPr lang="nl-NL" dirty="0"/>
              <a:t>dieren zijn vrij om normaal gedrag te vertonen. Ze hebben voldoende ruimte, goede voorzieningen en gezelschap van soortgenoten.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432408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8" name="Picture 4" descr="Gerelateerde afbeeld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680" y="251181"/>
            <a:ext cx="9646919" cy="6498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47983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Zijn de doelen behaald?</a:t>
            </a:r>
          </a:p>
          <a:p>
            <a:r>
              <a:rPr lang="nl-NL" dirty="0"/>
              <a:t>Wat is klimaat</a:t>
            </a:r>
          </a:p>
          <a:p>
            <a:r>
              <a:rPr lang="nl-NL" dirty="0"/>
              <a:t>Weten waarom een goed klimaat belangrijk is</a:t>
            </a:r>
          </a:p>
          <a:p>
            <a:r>
              <a:rPr lang="nl-NL" dirty="0"/>
              <a:t>Een stappenplan kunnen maken voor het reinigen van een dierverblijf</a:t>
            </a:r>
          </a:p>
          <a:p>
            <a:r>
              <a:rPr lang="nl-NL" dirty="0"/>
              <a:t>Verschil tussen een konijn en een knaagdier</a:t>
            </a:r>
          </a:p>
          <a:p>
            <a:r>
              <a:rPr lang="nl-NL" dirty="0"/>
              <a:t>Wat is welzijn</a:t>
            </a:r>
          </a:p>
          <a:p>
            <a:r>
              <a:rPr lang="nl-NL" dirty="0"/>
              <a:t>Connectie welzijn en huisvesting en hygíëne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38891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is klimaat</a:t>
            </a:r>
          </a:p>
          <a:p>
            <a:r>
              <a:rPr lang="nl-NL" dirty="0" smtClean="0"/>
              <a:t>Weten waarom een goed klimaat belangrijk is</a:t>
            </a:r>
          </a:p>
          <a:p>
            <a:r>
              <a:rPr lang="nl-NL" dirty="0" smtClean="0"/>
              <a:t>Een stappenplan kunnen maken voor het reinigen van een dierverblijf</a:t>
            </a:r>
          </a:p>
          <a:p>
            <a:r>
              <a:rPr lang="nl-NL" dirty="0" smtClean="0"/>
              <a:t>Verschil tussen een konijn en een knaagdier</a:t>
            </a:r>
          </a:p>
          <a:p>
            <a:r>
              <a:rPr lang="nl-NL" dirty="0" smtClean="0"/>
              <a:t>Wat is welzijn?</a:t>
            </a:r>
          </a:p>
          <a:p>
            <a:r>
              <a:rPr lang="nl-NL" dirty="0" smtClean="0"/>
              <a:t>Connectie welzijn en huisvesting en hygíëne</a:t>
            </a:r>
          </a:p>
          <a:p>
            <a:pPr marL="0" indent="0">
              <a:buNone/>
            </a:pP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837682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Terugblik: Wat hebben we vorige week gedaan?</a:t>
            </a:r>
          </a:p>
          <a:p>
            <a:r>
              <a:rPr lang="nl-NL" dirty="0" smtClean="0"/>
              <a:t>Opdrachten bespreken</a:t>
            </a:r>
          </a:p>
          <a:p>
            <a:r>
              <a:rPr lang="nl-NL" dirty="0" smtClean="0"/>
              <a:t>Nieuwe lesstof</a:t>
            </a:r>
          </a:p>
          <a:p>
            <a:r>
              <a:rPr lang="nl-NL" dirty="0" smtClean="0"/>
              <a:t>Stappenplan voor reinigen klassikaal maken</a:t>
            </a:r>
          </a:p>
          <a:p>
            <a:r>
              <a:rPr lang="nl-NL" dirty="0" smtClean="0"/>
              <a:t>Opdrachten maken</a:t>
            </a:r>
          </a:p>
          <a:p>
            <a:r>
              <a:rPr lang="nl-NL" dirty="0" smtClean="0"/>
              <a:t>Les afsluiten </a:t>
            </a:r>
            <a:r>
              <a:rPr lang="nl-NL" dirty="0" smtClean="0">
                <a:sym typeface="Wingdings" panose="05000000000000000000" pitchFamily="2" charset="2"/>
              </a:rPr>
              <a:t> doelen behaald?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506479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Klimaat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is klimaat? En waarom is het klimaat zo belangrijk?</a:t>
            </a:r>
          </a:p>
          <a:p>
            <a:r>
              <a:rPr lang="nl-NL" dirty="0" smtClean="0"/>
              <a:t>Temperatuur</a:t>
            </a:r>
          </a:p>
          <a:p>
            <a:r>
              <a:rPr lang="nl-NL" dirty="0" smtClean="0"/>
              <a:t>Luchtvochtigheid</a:t>
            </a:r>
          </a:p>
          <a:p>
            <a:r>
              <a:rPr lang="nl-NL" dirty="0" smtClean="0"/>
              <a:t>Oorspronkelijk gebied</a:t>
            </a:r>
          </a:p>
        </p:txBody>
      </p:sp>
    </p:spTree>
    <p:extLst>
      <p:ext uri="{BB962C8B-B14F-4D97-AF65-F5344CB8AC3E}">
        <p14:creationId xmlns:p14="http://schemas.microsoft.com/office/powerpoint/2010/main" val="19831757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Ventilatie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Natuurlijk</a:t>
            </a:r>
          </a:p>
          <a:p>
            <a:endParaRPr lang="nl-NL" dirty="0"/>
          </a:p>
          <a:p>
            <a:r>
              <a:rPr lang="nl-NL" dirty="0" smtClean="0"/>
              <a:t>Mechanisch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398965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Licht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Goede verlichting voor het dier </a:t>
            </a:r>
            <a:r>
              <a:rPr lang="nl-NL" dirty="0" smtClean="0">
                <a:sym typeface="Wingdings" panose="05000000000000000000" pitchFamily="2" charset="2"/>
              </a:rPr>
              <a:t> dag en nacht ritme (bioritme) 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Goede verlichting voor het personeel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070416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Even opfrissen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Een reiniging en ontsmetting pas je toe om het verspreidingsrisico van ziektekiemen te verkleinen</a:t>
            </a:r>
            <a:r>
              <a:rPr lang="nl-NL" dirty="0" smtClean="0"/>
              <a:t>.</a:t>
            </a:r>
          </a:p>
          <a:p>
            <a:r>
              <a:rPr lang="nl-NL" dirty="0" smtClean="0"/>
              <a:t>zoönose.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516230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Konijn en knaagdier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is het verschil</a:t>
            </a:r>
          </a:p>
          <a:p>
            <a:r>
              <a:rPr lang="nl-NL" dirty="0" smtClean="0"/>
              <a:t>Artikel: </a:t>
            </a:r>
          </a:p>
          <a:p>
            <a:r>
              <a:rPr lang="nl-NL" dirty="0" smtClean="0"/>
              <a:t>https</a:t>
            </a:r>
            <a:r>
              <a:rPr lang="nl-NL" dirty="0"/>
              <a:t>://www.huisdierplein.nl/blog/konijnen-zijn-eigenlijk-geen-knaagdieren/</a:t>
            </a:r>
          </a:p>
        </p:txBody>
      </p:sp>
    </p:spTree>
    <p:extLst>
      <p:ext uri="{BB962C8B-B14F-4D97-AF65-F5344CB8AC3E}">
        <p14:creationId xmlns:p14="http://schemas.microsoft.com/office/powerpoint/2010/main" val="17040706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Welzijn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Wat is welzijn?</a:t>
            </a:r>
          </a:p>
          <a:p>
            <a:r>
              <a:rPr lang="nl-NL" dirty="0" smtClean="0"/>
              <a:t>Staat het welzijn van een dier in verband met de huisvesting en hygiëne?</a:t>
            </a:r>
          </a:p>
          <a:p>
            <a:r>
              <a:rPr lang="nl-NL" dirty="0" smtClean="0"/>
              <a:t>Belangrijke </a:t>
            </a:r>
            <a:r>
              <a:rPr lang="nl-NL" dirty="0"/>
              <a:t>aspecten</a:t>
            </a:r>
          </a:p>
          <a:p>
            <a:r>
              <a:rPr lang="nl-NL" dirty="0"/>
              <a:t>Klimaat</a:t>
            </a:r>
          </a:p>
          <a:p>
            <a:r>
              <a:rPr lang="nl-NL" dirty="0"/>
              <a:t>Bewegingsvrijheid</a:t>
            </a:r>
          </a:p>
          <a:p>
            <a:r>
              <a:rPr lang="nl-NL" dirty="0"/>
              <a:t>Veiligheid</a:t>
            </a:r>
          </a:p>
          <a:p>
            <a:r>
              <a:rPr lang="nl-NL" dirty="0"/>
              <a:t>Comfort</a:t>
            </a:r>
          </a:p>
          <a:p>
            <a:r>
              <a:rPr lang="nl-NL" dirty="0"/>
              <a:t>Verrijking</a:t>
            </a:r>
          </a:p>
          <a:p>
            <a:r>
              <a:rPr lang="nl-NL" dirty="0"/>
              <a:t>Zelfverzorging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310827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24</TotalTime>
  <Words>230</Words>
  <Application>Microsoft Office PowerPoint</Application>
  <PresentationFormat>Breedbeeld</PresentationFormat>
  <Paragraphs>60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7" baseType="lpstr">
      <vt:lpstr>Arial</vt:lpstr>
      <vt:lpstr>Century Gothic</vt:lpstr>
      <vt:lpstr>Wingdings</vt:lpstr>
      <vt:lpstr>Wingdings 3</vt:lpstr>
      <vt:lpstr>Ion</vt:lpstr>
      <vt:lpstr>Huisvesting en Hygiëne </vt:lpstr>
      <vt:lpstr>Doel</vt:lpstr>
      <vt:lpstr>Inhoud</vt:lpstr>
      <vt:lpstr>Klimaat</vt:lpstr>
      <vt:lpstr>Ventilatie</vt:lpstr>
      <vt:lpstr>Licht</vt:lpstr>
      <vt:lpstr>Even opfrissen </vt:lpstr>
      <vt:lpstr>Konijn en knaagdier</vt:lpstr>
      <vt:lpstr>Welzijn</vt:lpstr>
      <vt:lpstr>Brambel</vt:lpstr>
      <vt:lpstr>PowerPoint-presentatie</vt:lpstr>
      <vt:lpstr>Doel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Huisvesting en Hygiëne</dc:title>
  <dc:creator>Nikki Pots</dc:creator>
  <cp:lastModifiedBy>Nikki Pots</cp:lastModifiedBy>
  <cp:revision>4</cp:revision>
  <dcterms:created xsi:type="dcterms:W3CDTF">2017-11-02T11:14:40Z</dcterms:created>
  <dcterms:modified xsi:type="dcterms:W3CDTF">2017-11-02T11:39:05Z</dcterms:modified>
</cp:coreProperties>
</file>