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60" r:id="rId3"/>
    <p:sldId id="257" r:id="rId4"/>
    <p:sldId id="258" r:id="rId5"/>
    <p:sldId id="259" r:id="rId6"/>
    <p:sldId id="261" r:id="rId7"/>
    <p:sldId id="264" r:id="rId8"/>
    <p:sldId id="265" r:id="rId9"/>
    <p:sldId id="262" r:id="rId10"/>
    <p:sldId id="263"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79928" autoAdjust="0"/>
  </p:normalViewPr>
  <p:slideViewPr>
    <p:cSldViewPr>
      <p:cViewPr varScale="1">
        <p:scale>
          <a:sx n="58" d="100"/>
          <a:sy n="58" d="100"/>
        </p:scale>
        <p:origin x="178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E94AFE-A388-441B-8C3B-880BD6C742F0}" type="datetimeFigureOut">
              <a:rPr lang="nl-NL" smtClean="0"/>
              <a:pPr/>
              <a:t>22-9-2017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F212C-A22B-49CD-A927-538B0D6EF0B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5</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0D52BFF-BF96-4990-A662-9DACD57B3AF7}" type="datetimeFigureOut">
              <a:rPr lang="nl-NL" smtClean="0"/>
              <a:pPr/>
              <a:t>22-9-2017</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5FF708E2-995A-4905-AA5D-2F21031FE2A7}" type="slidenum">
              <a:rPr lang="nl-NL" smtClean="0"/>
              <a:pPr/>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22-9-2017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22-9-2017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22-9-2017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0D52BFF-BF96-4990-A662-9DACD57B3AF7}" type="datetimeFigureOut">
              <a:rPr lang="nl-NL" smtClean="0"/>
              <a:pPr/>
              <a:t>22-9-2017</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5FF708E2-995A-4905-AA5D-2F21031FE2A7}" type="slidenum">
              <a:rPr lang="nl-NL" smtClean="0"/>
              <a:pPr/>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22-9-2017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0D52BFF-BF96-4990-A662-9DACD57B3AF7}" type="datetimeFigureOut">
              <a:rPr lang="nl-NL" smtClean="0"/>
              <a:pPr/>
              <a:t>22-9-2017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FF708E2-995A-4905-AA5D-2F21031FE2A7}" type="slidenum">
              <a:rPr lang="nl-NL" smtClean="0"/>
              <a:pPr/>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0D52BFF-BF96-4990-A662-9DACD57B3AF7}" type="datetimeFigureOut">
              <a:rPr lang="nl-NL" smtClean="0"/>
              <a:pPr/>
              <a:t>22-9-2017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FF708E2-995A-4905-AA5D-2F21031FE2A7}" type="slidenum">
              <a:rPr lang="nl-NL" smtClean="0"/>
              <a:pPr/>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D52BFF-BF96-4990-A662-9DACD57B3AF7}" type="datetimeFigureOut">
              <a:rPr lang="nl-NL" smtClean="0"/>
              <a:pPr/>
              <a:t>22-9-2017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FF708E2-995A-4905-AA5D-2F21031FE2A7}" type="slidenum">
              <a:rPr lang="nl-NL" smtClean="0"/>
              <a:pPr/>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22-9-2017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22-9-2017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D52BFF-BF96-4990-A662-9DACD57B3AF7}" type="datetimeFigureOut">
              <a:rPr lang="nl-NL" smtClean="0"/>
              <a:pPr/>
              <a:t>22-9-2017</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FF708E2-995A-4905-AA5D-2F21031FE2A7}" type="slidenum">
              <a:rPr lang="nl-NL" smtClean="0"/>
              <a:pPr/>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Quarantaine en ziekenboeg</a:t>
            </a:r>
            <a:endParaRPr lang="nl-NL" dirty="0"/>
          </a:p>
        </p:txBody>
      </p:sp>
      <p:sp>
        <p:nvSpPr>
          <p:cNvPr id="3" name="Ondertitel 2"/>
          <p:cNvSpPr>
            <a:spLocks noGrp="1"/>
          </p:cNvSpPr>
          <p:nvPr>
            <p:ph type="subTitle" idx="1"/>
          </p:nvPr>
        </p:nvSpPr>
        <p:spPr/>
        <p:txBody>
          <a:bodyPr/>
          <a:lstStyle/>
          <a:p>
            <a:r>
              <a:rPr lang="nl-NL" dirty="0" smtClean="0"/>
              <a:t>Huisvesting</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Stage</a:t>
            </a:r>
            <a:endParaRPr lang="nl-NL" dirty="0"/>
          </a:p>
        </p:txBody>
      </p:sp>
      <p:sp>
        <p:nvSpPr>
          <p:cNvPr id="3" name="Tijdelijke aanduiding voor inhoud 2"/>
          <p:cNvSpPr>
            <a:spLocks noGrp="1"/>
          </p:cNvSpPr>
          <p:nvPr>
            <p:ph sz="quarter" idx="1"/>
          </p:nvPr>
        </p:nvSpPr>
        <p:spPr/>
        <p:txBody>
          <a:bodyPr/>
          <a:lstStyle/>
          <a:p>
            <a:r>
              <a:rPr lang="nl-NL" dirty="0" smtClean="0"/>
              <a:t>Jullie hebben op school en op stage gewerkt met protocollen, wat zijn protocollen?</a:t>
            </a:r>
          </a:p>
          <a:p>
            <a:r>
              <a:rPr lang="nl-NL" dirty="0" smtClean="0"/>
              <a:t>We gaan kijken naar de praktijk naar je stage bedrijf.</a:t>
            </a:r>
          </a:p>
          <a:p>
            <a:r>
              <a:rPr lang="nl-NL" dirty="0" smtClean="0"/>
              <a:t>Is daar een quarantaine of een ziekenboeg? </a:t>
            </a:r>
          </a:p>
          <a:p>
            <a:r>
              <a:rPr lang="nl-NL" dirty="0" smtClean="0"/>
              <a:t>Hoelang moeten dieren daar blijven? </a:t>
            </a:r>
          </a:p>
          <a:p>
            <a:r>
              <a:rPr lang="nl-NL" dirty="0" smtClean="0"/>
              <a:t>Welke maatregelen worden en genomen? </a:t>
            </a:r>
          </a:p>
          <a:p>
            <a:r>
              <a:rPr lang="nl-NL" dirty="0" smtClean="0"/>
              <a:t>Wanneer worden de dieren er geplaatst?</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3388693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quarantaine en ziekenboeg</a:t>
            </a:r>
            <a:endParaRPr lang="nl-NL" dirty="0"/>
          </a:p>
        </p:txBody>
      </p:sp>
      <p:sp>
        <p:nvSpPr>
          <p:cNvPr id="3" name="Tijdelijke aanduiding voor inhoud 2"/>
          <p:cNvSpPr>
            <a:spLocks noGrp="1"/>
          </p:cNvSpPr>
          <p:nvPr>
            <p:ph sz="quarter" idx="1"/>
          </p:nvPr>
        </p:nvSpPr>
        <p:spPr/>
        <p:txBody>
          <a:bodyPr/>
          <a:lstStyle/>
          <a:p>
            <a:r>
              <a:rPr lang="nl-NL" dirty="0" smtClean="0"/>
              <a:t>Reden voor quarantaine (2 weken)</a:t>
            </a:r>
          </a:p>
          <a:p>
            <a:r>
              <a:rPr lang="nl-NL" dirty="0" smtClean="0"/>
              <a:t>Risico</a:t>
            </a:r>
          </a:p>
          <a:p>
            <a:r>
              <a:rPr lang="nl-NL" dirty="0" smtClean="0"/>
              <a:t>Reden voor ziekenboeg</a:t>
            </a:r>
          </a:p>
          <a:p>
            <a:r>
              <a:rPr lang="nl-NL" dirty="0" smtClean="0"/>
              <a:t>zoönose</a:t>
            </a:r>
          </a:p>
          <a:p>
            <a:r>
              <a:rPr lang="nl-NL" dirty="0" smtClean="0"/>
              <a:t>Plaats</a:t>
            </a:r>
          </a:p>
          <a:p>
            <a:r>
              <a:rPr lang="nl-NL" dirty="0" smtClean="0"/>
              <a:t>Looplijnen</a:t>
            </a:r>
          </a:p>
          <a:p>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1456280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Quarantaine en ziekenboeg</a:t>
            </a:r>
            <a:endParaRPr lang="nl-NL" dirty="0"/>
          </a:p>
        </p:txBody>
      </p:sp>
      <p:pic>
        <p:nvPicPr>
          <p:cNvPr id="4" name="Afbeelding 3"/>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pic>
        <p:nvPicPr>
          <p:cNvPr id="6" name="Afbeelding 5" descr="Quarantaine-3.jpg"/>
          <p:cNvPicPr>
            <a:picLocks noChangeAspect="1"/>
          </p:cNvPicPr>
          <p:nvPr/>
        </p:nvPicPr>
        <p:blipFill>
          <a:blip r:embed="rId4" cstate="print"/>
          <a:stretch>
            <a:fillRect/>
          </a:stretch>
        </p:blipFill>
        <p:spPr>
          <a:xfrm>
            <a:off x="4765567" y="2996952"/>
            <a:ext cx="4378433" cy="3287390"/>
          </a:xfrm>
          <a:prstGeom prst="rect">
            <a:avLst/>
          </a:prstGeom>
        </p:spPr>
      </p:pic>
      <p:pic>
        <p:nvPicPr>
          <p:cNvPr id="14" name="Tijdelijke aanduiding voor inhoud 13" descr="quarantaine-verblijf.jpg"/>
          <p:cNvPicPr>
            <a:picLocks noGrp="1" noChangeAspect="1"/>
          </p:cNvPicPr>
          <p:nvPr>
            <p:ph sz="quarter" idx="1"/>
          </p:nvPr>
        </p:nvPicPr>
        <p:blipFill>
          <a:blip r:embed="rId5" cstate="print"/>
          <a:stretch>
            <a:fillRect/>
          </a:stretch>
        </p:blipFill>
        <p:spPr>
          <a:xfrm>
            <a:off x="179512" y="1340768"/>
            <a:ext cx="4340633" cy="288032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Informatie kaarten</a:t>
            </a:r>
            <a:endParaRPr lang="nl-NL" dirty="0"/>
          </a:p>
        </p:txBody>
      </p:sp>
      <p:pic>
        <p:nvPicPr>
          <p:cNvPr id="5" name="Tijdelijke aanduiding voor inhoud 4" descr="kaarten.jpg"/>
          <p:cNvPicPr>
            <a:picLocks noGrp="1" noChangeAspect="1"/>
          </p:cNvPicPr>
          <p:nvPr>
            <p:ph sz="quarter" idx="1"/>
          </p:nvPr>
        </p:nvPicPr>
        <p:blipFill>
          <a:blip r:embed="rId3" cstate="print"/>
          <a:stretch>
            <a:fillRect/>
          </a:stretch>
        </p:blipFill>
        <p:spPr>
          <a:xfrm>
            <a:off x="1691680" y="1628800"/>
            <a:ext cx="5472608" cy="4104456"/>
          </a:xfrm>
        </p:spPr>
      </p:pic>
      <p:pic>
        <p:nvPicPr>
          <p:cNvPr id="4" name="Afbeelding 3"/>
          <p:cNvPicPr/>
          <p:nvPr/>
        </p:nvPicPr>
        <p:blipFill>
          <a:blip r:embed="rId4"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Buitenland en quarantaine</a:t>
            </a:r>
            <a:endParaRPr lang="nl-NL" dirty="0"/>
          </a:p>
        </p:txBody>
      </p:sp>
      <p:sp>
        <p:nvSpPr>
          <p:cNvPr id="3" name="Tijdelijke aanduiding voor inhoud 2"/>
          <p:cNvSpPr>
            <a:spLocks noGrp="1"/>
          </p:cNvSpPr>
          <p:nvPr>
            <p:ph sz="quarter" idx="1"/>
          </p:nvPr>
        </p:nvSpPr>
        <p:spPr/>
        <p:txBody>
          <a:bodyPr/>
          <a:lstStyle/>
          <a:p>
            <a:r>
              <a:rPr lang="nl-NL" dirty="0" smtClean="0"/>
              <a:t>Uit Nederland</a:t>
            </a:r>
          </a:p>
          <a:p>
            <a:r>
              <a:rPr lang="nl-NL" dirty="0" smtClean="0"/>
              <a:t>Na Nederland</a:t>
            </a:r>
          </a:p>
          <a:p>
            <a:r>
              <a:rPr lang="nl-NL" dirty="0" smtClean="0"/>
              <a:t>Chip</a:t>
            </a:r>
          </a:p>
          <a:p>
            <a:r>
              <a:rPr lang="nl-NL" dirty="0" smtClean="0"/>
              <a:t>Inenten, bloedtest</a:t>
            </a:r>
          </a:p>
          <a:p>
            <a:r>
              <a:rPr lang="nl-NL" dirty="0" smtClean="0"/>
              <a:t>Rabiës enting</a:t>
            </a:r>
          </a:p>
          <a:p>
            <a:r>
              <a:rPr lang="nl-NL" dirty="0" smtClean="0"/>
              <a:t>Sommige landen eisen ook een Quarantaine periode, 10 dagen, 4 weken</a:t>
            </a:r>
            <a:endParaRPr lang="nl-NL" dirty="0"/>
          </a:p>
        </p:txBody>
      </p:sp>
      <p:pic>
        <p:nvPicPr>
          <p:cNvPr id="6" name="Afbeelding 5"/>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Wet, honden en kattenbesluit</a:t>
            </a:r>
            <a:endParaRPr lang="nl-NL" dirty="0"/>
          </a:p>
        </p:txBody>
      </p:sp>
      <p:sp>
        <p:nvSpPr>
          <p:cNvPr id="3" name="Tijdelijke aanduiding voor inhoud 2"/>
          <p:cNvSpPr>
            <a:spLocks noGrp="1"/>
          </p:cNvSpPr>
          <p:nvPr>
            <p:ph sz="quarter" idx="1"/>
          </p:nvPr>
        </p:nvSpPr>
        <p:spPr>
          <a:xfrm>
            <a:off x="457200" y="1170283"/>
            <a:ext cx="8229600" cy="4937760"/>
          </a:xfrm>
        </p:spPr>
        <p:txBody>
          <a:bodyPr/>
          <a:lstStyle/>
          <a:p>
            <a:r>
              <a:rPr lang="nl-NL" dirty="0" smtClean="0"/>
              <a:t>Niet meer van kracht (besluit houders van dieren, 2014)</a:t>
            </a:r>
          </a:p>
          <a:p>
            <a:r>
              <a:rPr lang="nl-NL" dirty="0" smtClean="0"/>
              <a:t>quarantaineruimte</a:t>
            </a:r>
            <a:r>
              <a:rPr lang="nl-NL" dirty="0"/>
              <a:t>: een volledig afgescheiden onderdeel van een inrichting, bestemd voor het onderbrengen van dieren die mogelijk met een besmettelijke ziekte of parasiet zijn besmet, dat zodanig luchtdicht afsluitbaar is dat gasontsmetting kan worden uitgevoerd, dan wel op andere wijze deugdelijk gedesinfecteerd kan worden;</a:t>
            </a:r>
          </a:p>
          <a:p>
            <a:r>
              <a:rPr lang="nl-NL" dirty="0" smtClean="0"/>
              <a:t>ziekenboeg</a:t>
            </a:r>
            <a:r>
              <a:rPr lang="nl-NL" dirty="0"/>
              <a:t>: een onderdeel van een inrichting dat bestemd kan worden voor het onderbrengen van zieke dieren;</a:t>
            </a:r>
          </a:p>
          <a:p>
            <a:endParaRPr lang="nl-NL" dirty="0"/>
          </a:p>
        </p:txBody>
      </p:sp>
      <p:pic>
        <p:nvPicPr>
          <p:cNvPr id="4" name="Afbeelding 3"/>
          <p:cNvPicPr/>
          <p:nvPr/>
        </p:nvPicPr>
        <p:blipFill>
          <a:blip r:embed="rId2" cstate="print"/>
          <a:srcRect/>
          <a:stretch>
            <a:fillRect/>
          </a:stretch>
        </p:blipFill>
        <p:spPr bwMode="auto">
          <a:xfrm>
            <a:off x="8100392" y="0"/>
            <a:ext cx="1043608" cy="1268760"/>
          </a:xfrm>
          <a:prstGeom prst="rect">
            <a:avLst/>
          </a:prstGeom>
          <a:noFill/>
          <a:ln w="9525">
            <a:noFill/>
            <a:miter lim="800000"/>
            <a:headEnd/>
            <a:tailEnd/>
          </a:ln>
        </p:spPr>
      </p:pic>
    </p:spTree>
    <p:extLst>
      <p:ext uri="{BB962C8B-B14F-4D97-AF65-F5344CB8AC3E}">
        <p14:creationId xmlns:p14="http://schemas.microsoft.com/office/powerpoint/2010/main" val="1002129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honden en kattenbesluit</a:t>
            </a:r>
            <a:endParaRPr lang="nl-NL" dirty="0"/>
          </a:p>
        </p:txBody>
      </p:sp>
      <p:sp>
        <p:nvSpPr>
          <p:cNvPr id="3" name="Tijdelijke aanduiding voor inhoud 2"/>
          <p:cNvSpPr>
            <a:spLocks noGrp="1"/>
          </p:cNvSpPr>
          <p:nvPr>
            <p:ph sz="quarter" idx="1"/>
          </p:nvPr>
        </p:nvSpPr>
        <p:spPr/>
        <p:txBody>
          <a:bodyPr>
            <a:normAutofit fontScale="40000" lnSpcReduction="20000"/>
          </a:bodyPr>
          <a:lstStyle/>
          <a:p>
            <a:pPr lvl="0"/>
            <a:r>
              <a:rPr lang="nl-NL" sz="5100" dirty="0" smtClean="0"/>
              <a:t>Een </a:t>
            </a:r>
            <a:r>
              <a:rPr lang="nl-NL" sz="5100" dirty="0"/>
              <a:t>inrichting beschikt over één of meer ziekenboegen waarin één of meer </a:t>
            </a:r>
            <a:r>
              <a:rPr lang="nl-NL" sz="5100" dirty="0" smtClean="0"/>
              <a:t>binnen verblijven </a:t>
            </a:r>
            <a:r>
              <a:rPr lang="nl-NL" sz="5100" dirty="0"/>
              <a:t>zijn aangebracht, die in totaal tenminste ruimte kunnen bieden aan een tiende van </a:t>
            </a:r>
            <a:r>
              <a:rPr lang="nl-NL" sz="5100" dirty="0" smtClean="0"/>
              <a:t>het </a:t>
            </a:r>
            <a:r>
              <a:rPr lang="nl-NL" sz="5100" dirty="0"/>
              <a:t>aantal honden of katten dat in die inrichting is gehuisvest</a:t>
            </a:r>
            <a:r>
              <a:rPr lang="nl-NL" sz="5100" dirty="0" smtClean="0"/>
              <a:t>.</a:t>
            </a:r>
          </a:p>
          <a:p>
            <a:pPr lvl="0"/>
            <a:endParaRPr lang="nl-NL" sz="5100" dirty="0"/>
          </a:p>
          <a:p>
            <a:pPr lvl="0"/>
            <a:r>
              <a:rPr lang="nl-NL" sz="5100" dirty="0" smtClean="0"/>
              <a:t>Een </a:t>
            </a:r>
            <a:r>
              <a:rPr lang="nl-NL" sz="5100" dirty="0"/>
              <a:t>ziekenboeg kan, ter voorkoming van besmetting, worden afgescheiden van overige </a:t>
            </a:r>
            <a:r>
              <a:rPr lang="nl-NL" sz="5100" dirty="0" smtClean="0"/>
              <a:t>binnen verblijven</a:t>
            </a:r>
          </a:p>
          <a:p>
            <a:pPr lvl="0"/>
            <a:endParaRPr lang="nl-NL" sz="5100" dirty="0"/>
          </a:p>
          <a:p>
            <a:pPr lvl="0"/>
            <a:r>
              <a:rPr lang="nl-NL" sz="5100" dirty="0" smtClean="0"/>
              <a:t>Een </a:t>
            </a:r>
            <a:r>
              <a:rPr lang="nl-NL" sz="5100" dirty="0"/>
              <a:t>asiel beschikt over één of meer quarantaineruimten waarin </a:t>
            </a:r>
            <a:r>
              <a:rPr lang="nl-NL" sz="5100" dirty="0" smtClean="0"/>
              <a:t>binnen verblijven </a:t>
            </a:r>
            <a:r>
              <a:rPr lang="nl-NL" sz="5100" dirty="0"/>
              <a:t>zijn aangebracht, die in totaal tenminste ruimte kunnen bieden aan een tiende van het aantal honden of katten dat in die inrichting is gehuisvest</a:t>
            </a:r>
            <a:r>
              <a:rPr lang="nl-NL" sz="5100" dirty="0" smtClean="0"/>
              <a:t>.</a:t>
            </a:r>
          </a:p>
          <a:p>
            <a:pPr lvl="0"/>
            <a:endParaRPr lang="nl-NL" sz="5100" dirty="0"/>
          </a:p>
          <a:p>
            <a:pPr lvl="0"/>
            <a:r>
              <a:rPr lang="nl-NL" sz="5100" dirty="0" smtClean="0"/>
              <a:t>De </a:t>
            </a:r>
            <a:r>
              <a:rPr lang="nl-NL" sz="5100" dirty="0"/>
              <a:t>quarantaineruimte is zodanig ingericht dat onderlinge besmetting van de daarin gehuisveste honden of katten worden voorkomen</a:t>
            </a:r>
            <a:r>
              <a:rPr lang="nl-NL" sz="5100" dirty="0" smtClean="0"/>
              <a:t>.</a:t>
            </a:r>
            <a:endParaRPr lang="nl-NL" sz="5100" dirty="0"/>
          </a:p>
          <a:p>
            <a:endParaRPr lang="nl-NL" dirty="0"/>
          </a:p>
        </p:txBody>
      </p:sp>
      <p:pic>
        <p:nvPicPr>
          <p:cNvPr id="4" name="Afbeelding 3"/>
          <p:cNvPicPr/>
          <p:nvPr/>
        </p:nvPicPr>
        <p:blipFill>
          <a:blip r:embed="rId2" cstate="print"/>
          <a:srcRect/>
          <a:stretch>
            <a:fillRect/>
          </a:stretch>
        </p:blipFill>
        <p:spPr bwMode="auto">
          <a:xfrm>
            <a:off x="8028384" y="0"/>
            <a:ext cx="1115616" cy="1143000"/>
          </a:xfrm>
          <a:prstGeom prst="rect">
            <a:avLst/>
          </a:prstGeom>
          <a:noFill/>
          <a:ln w="9525">
            <a:noFill/>
            <a:miter lim="800000"/>
            <a:headEnd/>
            <a:tailEnd/>
          </a:ln>
        </p:spPr>
      </p:pic>
    </p:spTree>
    <p:extLst>
      <p:ext uri="{BB962C8B-B14F-4D97-AF65-F5344CB8AC3E}">
        <p14:creationId xmlns:p14="http://schemas.microsoft.com/office/powerpoint/2010/main" val="670704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honden en kattenbesluit</a:t>
            </a:r>
            <a:endParaRPr lang="nl-NL" dirty="0"/>
          </a:p>
        </p:txBody>
      </p:sp>
      <p:sp>
        <p:nvSpPr>
          <p:cNvPr id="3" name="Tijdelijke aanduiding voor inhoud 2"/>
          <p:cNvSpPr>
            <a:spLocks noGrp="1"/>
          </p:cNvSpPr>
          <p:nvPr>
            <p:ph sz="quarter" idx="1"/>
          </p:nvPr>
        </p:nvSpPr>
        <p:spPr/>
        <p:txBody>
          <a:bodyPr/>
          <a:lstStyle/>
          <a:p>
            <a:pPr lvl="0"/>
            <a:r>
              <a:rPr lang="nl-NL" dirty="0" smtClean="0"/>
              <a:t>Enten binnen 5 werkdagen na ontvangst, zeven weken na geboorte of 7 dagen voor aflevering</a:t>
            </a:r>
          </a:p>
          <a:p>
            <a:pPr lvl="0"/>
            <a:r>
              <a:rPr lang="nl-NL" dirty="0" smtClean="0"/>
              <a:t> </a:t>
            </a:r>
            <a:r>
              <a:rPr lang="nl-NL" dirty="0" err="1"/>
              <a:t>parvovirusinfectie</a:t>
            </a:r>
            <a:r>
              <a:rPr lang="nl-NL" dirty="0"/>
              <a:t> en </a:t>
            </a:r>
            <a:r>
              <a:rPr lang="nl-NL" dirty="0" smtClean="0"/>
              <a:t>hondenziekte, kattenziekte </a:t>
            </a:r>
            <a:r>
              <a:rPr lang="nl-NL" dirty="0"/>
              <a:t>en niesziekte</a:t>
            </a:r>
            <a:r>
              <a:rPr lang="nl-NL" dirty="0" smtClean="0"/>
              <a:t>.</a:t>
            </a:r>
          </a:p>
          <a:p>
            <a:pPr lvl="0"/>
            <a:r>
              <a:rPr lang="nl-NL" dirty="0" smtClean="0"/>
              <a:t>Zonder enting in quarantaine tot 7 dagen na de entingen</a:t>
            </a:r>
          </a:p>
          <a:p>
            <a:pPr lvl="0"/>
            <a:r>
              <a:rPr lang="nl-NL" dirty="0" smtClean="0"/>
              <a:t>Tenzij, terug gave aan de eigenaar</a:t>
            </a:r>
          </a:p>
          <a:p>
            <a:pPr lvl="0"/>
            <a:r>
              <a:rPr lang="nl-NL" dirty="0" smtClean="0"/>
              <a:t>Door dierenarts schriftelijk bewijs van inenting nodig (praktijkadres en inentingsdatum)</a:t>
            </a:r>
            <a:r>
              <a:rPr lang="nl-NL" dirty="0" smtClean="0">
                <a:sym typeface="Wingdings" panose="05000000000000000000" pitchFamily="2" charset="2"/>
              </a:rPr>
              <a:t> dierenpaspoort</a:t>
            </a:r>
            <a:endParaRPr lang="nl-NL" dirty="0" smtClean="0"/>
          </a:p>
          <a:p>
            <a:pPr lvl="0"/>
            <a:r>
              <a:rPr lang="nl-NL" dirty="0" smtClean="0"/>
              <a:t>Solitair huisvesten als de gezondheid dit verreist</a:t>
            </a:r>
          </a:p>
          <a:p>
            <a:pPr marL="0" lvl="0" indent="0">
              <a:buNone/>
            </a:pPr>
            <a:endParaRPr lang="nl-NL" dirty="0" smtClean="0"/>
          </a:p>
          <a:p>
            <a:pPr lvl="0"/>
            <a:endParaRPr lang="nl-NL" dirty="0"/>
          </a:p>
          <a:p>
            <a:endParaRPr lang="nl-NL" dirty="0"/>
          </a:p>
        </p:txBody>
      </p:sp>
      <p:pic>
        <p:nvPicPr>
          <p:cNvPr id="4" name="Afbeelding 3"/>
          <p:cNvPicPr/>
          <p:nvPr/>
        </p:nvPicPr>
        <p:blipFill>
          <a:blip r:embed="rId2" cstate="print"/>
          <a:srcRect/>
          <a:stretch>
            <a:fillRect/>
          </a:stretch>
        </p:blipFill>
        <p:spPr bwMode="auto">
          <a:xfrm>
            <a:off x="8028384" y="0"/>
            <a:ext cx="1115616" cy="1143000"/>
          </a:xfrm>
          <a:prstGeom prst="rect">
            <a:avLst/>
          </a:prstGeom>
          <a:noFill/>
          <a:ln w="9525">
            <a:noFill/>
            <a:miter lim="800000"/>
            <a:headEnd/>
            <a:tailEnd/>
          </a:ln>
        </p:spPr>
      </p:pic>
    </p:spTree>
    <p:extLst>
      <p:ext uri="{BB962C8B-B14F-4D97-AF65-F5344CB8AC3E}">
        <p14:creationId xmlns:p14="http://schemas.microsoft.com/office/powerpoint/2010/main" val="2917966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Reinigen en ontsmetten</a:t>
            </a:r>
            <a:endParaRPr lang="nl-NL" dirty="0"/>
          </a:p>
        </p:txBody>
      </p:sp>
      <p:sp>
        <p:nvSpPr>
          <p:cNvPr id="3" name="Tijdelijke aanduiding voor inhoud 2"/>
          <p:cNvSpPr>
            <a:spLocks noGrp="1"/>
          </p:cNvSpPr>
          <p:nvPr>
            <p:ph sz="quarter" idx="1"/>
          </p:nvPr>
        </p:nvSpPr>
        <p:spPr/>
        <p:txBody>
          <a:bodyPr/>
          <a:lstStyle/>
          <a:p>
            <a:r>
              <a:rPr lang="nl-NL" dirty="0" smtClean="0"/>
              <a:t>Verschil reinigen en ontsmetten</a:t>
            </a:r>
          </a:p>
          <a:p>
            <a:r>
              <a:rPr lang="nl-NL" dirty="0" smtClean="0"/>
              <a:t>Mechanisch, </a:t>
            </a:r>
            <a:r>
              <a:rPr lang="nl-NL" dirty="0"/>
              <a:t>f</a:t>
            </a:r>
            <a:r>
              <a:rPr lang="nl-NL" dirty="0" smtClean="0"/>
              <a:t>ysisch, chemisch </a:t>
            </a:r>
          </a:p>
          <a:p>
            <a:r>
              <a:rPr lang="nl-NL" dirty="0" smtClean="0"/>
              <a:t>PBM, pictogrammen</a:t>
            </a:r>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24399247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Aangepast 37">
      <a:dk1>
        <a:sysClr val="windowText" lastClr="000000"/>
      </a:dk1>
      <a:lt1>
        <a:sysClr val="window" lastClr="FFFFFF"/>
      </a:lt1>
      <a:dk2>
        <a:srgbClr val="464653"/>
      </a:dk2>
      <a:lt2>
        <a:srgbClr val="BBC737"/>
      </a:lt2>
      <a:accent1>
        <a:srgbClr val="311F18"/>
      </a:accent1>
      <a:accent2>
        <a:srgbClr val="BBC737"/>
      </a:accent2>
      <a:accent3>
        <a:srgbClr val="D2DA7A"/>
      </a:accent3>
      <a:accent4>
        <a:srgbClr val="E4E8AF"/>
      </a:accent4>
      <a:accent5>
        <a:srgbClr val="B88472"/>
      </a:accent5>
      <a:accent6>
        <a:srgbClr val="8E736A"/>
      </a:accent6>
      <a:hlink>
        <a:srgbClr val="945D4A"/>
      </a:hlink>
      <a:folHlink>
        <a:srgbClr val="945D4A"/>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2885</TotalTime>
  <Words>391</Words>
  <Application>Microsoft Office PowerPoint</Application>
  <PresentationFormat>Diavoorstelling (4:3)</PresentationFormat>
  <Paragraphs>52</Paragraphs>
  <Slides>10</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Bookman Old Style</vt:lpstr>
      <vt:lpstr>Calibri</vt:lpstr>
      <vt:lpstr>Gill Sans MT</vt:lpstr>
      <vt:lpstr>Wingdings</vt:lpstr>
      <vt:lpstr>Wingdings 3</vt:lpstr>
      <vt:lpstr>Oorsprong</vt:lpstr>
      <vt:lpstr>Quarantaine en ziekenboeg</vt:lpstr>
      <vt:lpstr>Verschil quarantaine en ziekenboeg</vt:lpstr>
      <vt:lpstr>Quarantaine en ziekenboeg</vt:lpstr>
      <vt:lpstr>Informatie kaarten</vt:lpstr>
      <vt:lpstr>Buitenland en quarantaine</vt:lpstr>
      <vt:lpstr>Wet, honden en kattenbesluit</vt:lpstr>
      <vt:lpstr>Wet, honden en kattenbesluit</vt:lpstr>
      <vt:lpstr>Wet, honden en kattenbesluit</vt:lpstr>
      <vt:lpstr>Reinigen en ontsmetten</vt:lpstr>
      <vt:lpstr>Stage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dc:title>
  <dc:creator>NIKKI</dc:creator>
  <cp:lastModifiedBy>Nikki Pots</cp:lastModifiedBy>
  <cp:revision>30</cp:revision>
  <dcterms:created xsi:type="dcterms:W3CDTF">2015-10-29T12:12:42Z</dcterms:created>
  <dcterms:modified xsi:type="dcterms:W3CDTF">2017-09-22T10:03:55Z</dcterms:modified>
</cp:coreProperties>
</file>