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5"/>
  </p:notesMasterIdLst>
  <p:sldIdLst>
    <p:sldId id="256" r:id="rId2"/>
    <p:sldId id="257" r:id="rId3"/>
    <p:sldId id="267" r:id="rId4"/>
  </p:sldIdLst>
  <p:sldSz cx="9144000" cy="6858000" type="screen4x3"/>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649" autoAdjust="0"/>
    <p:restoredTop sz="85484" autoAdjust="0"/>
  </p:normalViewPr>
  <p:slideViewPr>
    <p:cSldViewPr>
      <p:cViewPr varScale="1">
        <p:scale>
          <a:sx n="62" d="100"/>
          <a:sy n="62" d="100"/>
        </p:scale>
        <p:origin x="1662" y="7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8E94AFE-A388-441B-8C3B-880BD6C742F0}" type="datetimeFigureOut">
              <a:rPr lang="nl-NL" smtClean="0"/>
              <a:pPr/>
              <a:t>21-9-2017</a:t>
            </a:fld>
            <a:endParaRPr lang="nl-NL"/>
          </a:p>
        </p:txBody>
      </p:sp>
      <p:sp>
        <p:nvSpPr>
          <p:cNvPr id="4" name="Tijdelijke aanduiding voor dia-afbeelding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6" name="Tijdelijke aanduiding voor voettekst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02F212C-A22B-49CD-A927-538B0D6EF0B4}" type="slidenum">
              <a:rPr lang="nl-NL" smtClean="0"/>
              <a:pPr/>
              <a:t>‹nr.›</a:t>
            </a:fld>
            <a:endParaRPr lang="nl-NL"/>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nl-NL" sz="1200" b="0" i="0" kern="1200" dirty="0" smtClean="0">
                <a:solidFill>
                  <a:schemeClr val="tx1"/>
                </a:solidFill>
                <a:latin typeface="+mn-lt"/>
                <a:ea typeface="+mn-ea"/>
                <a:cs typeface="+mn-cs"/>
              </a:rPr>
              <a:t>Het doel van</a:t>
            </a:r>
            <a:r>
              <a:rPr lang="nl-NL" sz="1200" b="0" i="0" kern="1200" baseline="0" dirty="0" smtClean="0">
                <a:solidFill>
                  <a:schemeClr val="tx1"/>
                </a:solidFill>
                <a:latin typeface="+mn-lt"/>
                <a:ea typeface="+mn-ea"/>
                <a:cs typeface="+mn-cs"/>
              </a:rPr>
              <a:t> verrijking is het</a:t>
            </a:r>
            <a:r>
              <a:rPr lang="nl-NL" sz="1200" b="0" i="0" kern="1200" dirty="0" smtClean="0">
                <a:solidFill>
                  <a:schemeClr val="tx1"/>
                </a:solidFill>
                <a:latin typeface="+mn-lt"/>
                <a:ea typeface="+mn-ea"/>
                <a:cs typeface="+mn-cs"/>
              </a:rPr>
              <a:t> verbeteren van het welzijn van het dier. En het beschermen van de negatieve gevolgen van gevangenschap. Dit door het vergroten van de hoeveelheid en variatie van prikkels en het dier gelegenheid geven om zijn </a:t>
            </a:r>
            <a:r>
              <a:rPr lang="nl-NL" sz="1200" b="0" i="0" kern="1200" dirty="0" err="1" smtClean="0">
                <a:solidFill>
                  <a:schemeClr val="tx1"/>
                </a:solidFill>
                <a:latin typeface="+mn-lt"/>
                <a:ea typeface="+mn-ea"/>
                <a:cs typeface="+mn-cs"/>
              </a:rPr>
              <a:t>natuurlijkegedrag</a:t>
            </a:r>
            <a:r>
              <a:rPr lang="nl-NL" sz="1200" b="0" i="0" kern="1200" dirty="0" smtClean="0">
                <a:solidFill>
                  <a:schemeClr val="tx1"/>
                </a:solidFill>
                <a:latin typeface="+mn-lt"/>
                <a:ea typeface="+mn-ea"/>
                <a:cs typeface="+mn-cs"/>
              </a:rPr>
              <a:t> te vertonen. Hierdoor hoopt men stereotiep gedrag tegen te gaan.</a:t>
            </a:r>
          </a:p>
          <a:p>
            <a:pPr marL="0" marR="0" indent="0" algn="l" defTabSz="914400" rtl="0" eaLnBrk="1" fontAlgn="auto" latinLnBrk="0" hangingPunct="1">
              <a:lnSpc>
                <a:spcPct val="100000"/>
              </a:lnSpc>
              <a:spcBef>
                <a:spcPts val="0"/>
              </a:spcBef>
              <a:spcAft>
                <a:spcPts val="0"/>
              </a:spcAft>
              <a:buClrTx/>
              <a:buSzTx/>
              <a:buFontTx/>
              <a:buNone/>
              <a:tabLst/>
              <a:defRPr/>
            </a:pPr>
            <a:r>
              <a:rPr lang="nl-NL" sz="1200" b="0" i="0" kern="1200" dirty="0" smtClean="0">
                <a:solidFill>
                  <a:schemeClr val="tx1"/>
                </a:solidFill>
                <a:latin typeface="+mn-lt"/>
                <a:ea typeface="+mn-ea"/>
                <a:cs typeface="+mn-cs"/>
              </a:rPr>
              <a:t>Elke nieuwe positieve prikkel kan beschouwd worden als verrijkend. Er kan verrijkt worden met natuurlijke of kunstmatige voorwerpen, geuren, vreemd voedsel, omgevingsverrijking en door verschillende methoden van manipulatie van voedingsmiddelen, bijvoorbeeld bevroren in ijs.</a:t>
            </a:r>
            <a:endParaRPr lang="nl-NL" sz="1200" b="0" i="0" u="none" kern="1200" dirty="0" smtClean="0">
              <a:solidFill>
                <a:schemeClr val="tx1"/>
              </a:solidFill>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nl-NL" sz="1200" b="0" i="0" u="none" kern="1200" dirty="0" smtClean="0">
                <a:solidFill>
                  <a:schemeClr val="tx1"/>
                </a:solidFill>
                <a:latin typeface="+mn-lt"/>
                <a:ea typeface="+mn-ea"/>
                <a:cs typeface="+mn-cs"/>
              </a:rPr>
              <a:t>Sociale verrijking, de mogelijkheden tot </a:t>
            </a:r>
            <a:r>
              <a:rPr lang="nl-NL" sz="1200" b="0" i="0" u="none" strike="noStrike" kern="1200" dirty="0" smtClean="0">
                <a:solidFill>
                  <a:schemeClr val="tx1"/>
                </a:solidFill>
                <a:latin typeface="+mn-lt"/>
                <a:ea typeface="+mn-ea"/>
                <a:cs typeface="+mn-cs"/>
              </a:rPr>
              <a:t>interactie</a:t>
            </a:r>
            <a:r>
              <a:rPr lang="nl-NL" sz="1200" b="0" i="0" u="none" kern="1200" dirty="0" smtClean="0">
                <a:solidFill>
                  <a:schemeClr val="tx1"/>
                </a:solidFill>
                <a:latin typeface="+mn-lt"/>
                <a:ea typeface="+mn-ea"/>
                <a:cs typeface="+mn-cs"/>
              </a:rPr>
              <a:t> met andere dieren.</a:t>
            </a:r>
            <a:br>
              <a:rPr lang="nl-NL" sz="1200" b="0" i="0" u="none" kern="1200" dirty="0" smtClean="0">
                <a:solidFill>
                  <a:schemeClr val="tx1"/>
                </a:solidFill>
                <a:latin typeface="+mn-lt"/>
                <a:ea typeface="+mn-ea"/>
                <a:cs typeface="+mn-cs"/>
              </a:rPr>
            </a:br>
            <a:r>
              <a:rPr lang="nl-NL" sz="1200" b="0" i="0" kern="1200" dirty="0" smtClean="0">
                <a:solidFill>
                  <a:schemeClr val="tx1"/>
                </a:solidFill>
                <a:latin typeface="+mn-lt"/>
                <a:ea typeface="+mn-ea"/>
                <a:cs typeface="+mn-cs"/>
              </a:rPr>
              <a:t>Voedingsverrijking; Door voedsel op verschillende manieren beschikbaar te maken kan een dier uitgedaagd worden tot meer inventiviteit</a:t>
            </a:r>
            <a:endParaRPr lang="nl-NL" sz="1200" b="0" i="0" u="none" kern="1200" dirty="0" smtClean="0">
              <a:solidFill>
                <a:schemeClr val="tx1"/>
              </a:solidFill>
              <a:latin typeface="+mn-lt"/>
              <a:ea typeface="+mn-ea"/>
              <a:cs typeface="+mn-cs"/>
            </a:endParaRPr>
          </a:p>
          <a:p>
            <a:endParaRPr lang="nl-NL" dirty="0"/>
          </a:p>
        </p:txBody>
      </p:sp>
      <p:sp>
        <p:nvSpPr>
          <p:cNvPr id="4" name="Tijdelijke aanduiding voor dianummer 3"/>
          <p:cNvSpPr>
            <a:spLocks noGrp="1"/>
          </p:cNvSpPr>
          <p:nvPr>
            <p:ph type="sldNum" sz="quarter" idx="10"/>
          </p:nvPr>
        </p:nvSpPr>
        <p:spPr/>
        <p:txBody>
          <a:bodyPr/>
          <a:lstStyle/>
          <a:p>
            <a:fld id="{402F212C-A22B-49CD-A927-538B0D6EF0B4}" type="slidenum">
              <a:rPr lang="nl-NL" smtClean="0"/>
              <a:pPr/>
              <a:t>3</a:t>
            </a:fld>
            <a:endParaRPr lang="nl-NL"/>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dia">
    <p:spTree>
      <p:nvGrpSpPr>
        <p:cNvPr id="1" name=""/>
        <p:cNvGrpSpPr/>
        <p:nvPr/>
      </p:nvGrpSpPr>
      <p:grpSpPr>
        <a:xfrm>
          <a:off x="0" y="0"/>
          <a:ext cx="0" cy="0"/>
          <a:chOff x="0" y="0"/>
          <a:chExt cx="0" cy="0"/>
        </a:xfrm>
      </p:grpSpPr>
      <p:sp>
        <p:nvSpPr>
          <p:cNvPr id="8" name="Titel 7"/>
          <p:cNvSpPr>
            <a:spLocks noGrp="1"/>
          </p:cNvSpPr>
          <p:nvPr>
            <p:ph type="ctrTitle"/>
          </p:nvPr>
        </p:nvSpPr>
        <p:spPr>
          <a:xfrm>
            <a:off x="1219200" y="3886200"/>
            <a:ext cx="6858000" cy="990600"/>
          </a:xfrm>
        </p:spPr>
        <p:txBody>
          <a:bodyPr anchor="t" anchorCtr="0"/>
          <a:lstStyle>
            <a:lvl1pPr algn="r">
              <a:defRPr sz="3200">
                <a:solidFill>
                  <a:schemeClr val="tx1"/>
                </a:solidFill>
              </a:defRPr>
            </a:lvl1pPr>
          </a:lstStyle>
          <a:p>
            <a:r>
              <a:rPr kumimoji="0" lang="nl-NL" smtClean="0"/>
              <a:t>Klik om de stijl te bewerken</a:t>
            </a:r>
            <a:endParaRPr kumimoji="0" lang="en-US"/>
          </a:p>
        </p:txBody>
      </p:sp>
      <p:sp>
        <p:nvSpPr>
          <p:cNvPr id="9" name="Ondertitel 8"/>
          <p:cNvSpPr>
            <a:spLocks noGrp="1"/>
          </p:cNvSpPr>
          <p:nvPr>
            <p:ph type="subTitle" idx="1"/>
          </p:nvPr>
        </p:nvSpPr>
        <p:spPr>
          <a:xfrm>
            <a:off x="1219200" y="5124450"/>
            <a:ext cx="6858000" cy="533400"/>
          </a:xfrm>
        </p:spPr>
        <p:txBody>
          <a:bodyPr/>
          <a:lstStyle>
            <a:lvl1pPr marL="0" indent="0" algn="r">
              <a:buNone/>
              <a:defRPr sz="2000">
                <a:solidFill>
                  <a:schemeClr val="tx2"/>
                </a:solidFill>
                <a:latin typeface="+mj-lt"/>
                <a:ea typeface="+mj-ea"/>
                <a:cs typeface="+mj-cs"/>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nl-NL" smtClean="0"/>
              <a:t>Klik om het opmaakprofiel van de modelondertitel te bewerken</a:t>
            </a:r>
            <a:endParaRPr kumimoji="0" lang="en-US"/>
          </a:p>
        </p:txBody>
      </p:sp>
      <p:sp>
        <p:nvSpPr>
          <p:cNvPr id="28" name="Tijdelijke aanduiding voor datum 27"/>
          <p:cNvSpPr>
            <a:spLocks noGrp="1"/>
          </p:cNvSpPr>
          <p:nvPr>
            <p:ph type="dt" sz="half" idx="10"/>
          </p:nvPr>
        </p:nvSpPr>
        <p:spPr>
          <a:xfrm>
            <a:off x="6400800" y="6355080"/>
            <a:ext cx="2286000" cy="365760"/>
          </a:xfrm>
        </p:spPr>
        <p:txBody>
          <a:bodyPr/>
          <a:lstStyle>
            <a:lvl1pPr>
              <a:defRPr sz="1400"/>
            </a:lvl1pPr>
          </a:lstStyle>
          <a:p>
            <a:fld id="{E0D52BFF-BF96-4990-A662-9DACD57B3AF7}" type="datetimeFigureOut">
              <a:rPr lang="nl-NL" smtClean="0"/>
              <a:pPr/>
              <a:t>21-9-2017</a:t>
            </a:fld>
            <a:endParaRPr lang="nl-NL"/>
          </a:p>
        </p:txBody>
      </p:sp>
      <p:sp>
        <p:nvSpPr>
          <p:cNvPr id="17" name="Tijdelijke aanduiding voor voettekst 16"/>
          <p:cNvSpPr>
            <a:spLocks noGrp="1"/>
          </p:cNvSpPr>
          <p:nvPr>
            <p:ph type="ftr" sz="quarter" idx="11"/>
          </p:nvPr>
        </p:nvSpPr>
        <p:spPr>
          <a:xfrm>
            <a:off x="2898648" y="6355080"/>
            <a:ext cx="3474720" cy="365760"/>
          </a:xfrm>
        </p:spPr>
        <p:txBody>
          <a:bodyPr/>
          <a:lstStyle/>
          <a:p>
            <a:endParaRPr lang="nl-NL"/>
          </a:p>
        </p:txBody>
      </p:sp>
      <p:sp>
        <p:nvSpPr>
          <p:cNvPr id="29" name="Tijdelijke aanduiding voor dianummer 28"/>
          <p:cNvSpPr>
            <a:spLocks noGrp="1"/>
          </p:cNvSpPr>
          <p:nvPr>
            <p:ph type="sldNum" sz="quarter" idx="12"/>
          </p:nvPr>
        </p:nvSpPr>
        <p:spPr>
          <a:xfrm>
            <a:off x="1216152" y="6355080"/>
            <a:ext cx="1219200" cy="365760"/>
          </a:xfrm>
        </p:spPr>
        <p:txBody>
          <a:bodyPr/>
          <a:lstStyle/>
          <a:p>
            <a:fld id="{5FF708E2-995A-4905-AA5D-2F21031FE2A7}" type="slidenum">
              <a:rPr lang="nl-NL" smtClean="0"/>
              <a:pPr/>
              <a:t>‹nr.›</a:t>
            </a:fld>
            <a:endParaRPr lang="nl-NL"/>
          </a:p>
        </p:txBody>
      </p:sp>
      <p:sp>
        <p:nvSpPr>
          <p:cNvPr id="21" name="Rechthoek 20"/>
          <p:cNvSpPr/>
          <p:nvPr/>
        </p:nvSpPr>
        <p:spPr>
          <a:xfrm>
            <a:off x="904875" y="3648075"/>
            <a:ext cx="7315200" cy="1280160"/>
          </a:xfrm>
          <a:prstGeom prst="rect">
            <a:avLst/>
          </a:prstGeom>
          <a:noFill/>
          <a:ln w="6350" cap="rnd" cmpd="sng" algn="ctr">
            <a:solidFill>
              <a:schemeClr val="accent1"/>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3" name="Rechthoek 32"/>
          <p:cNvSpPr/>
          <p:nvPr/>
        </p:nvSpPr>
        <p:spPr>
          <a:xfrm>
            <a:off x="914400" y="5048250"/>
            <a:ext cx="7315200" cy="685800"/>
          </a:xfrm>
          <a:prstGeom prst="rect">
            <a:avLst/>
          </a:prstGeom>
          <a:noFill/>
          <a:ln w="6350" cap="rnd" cmpd="sng" algn="ctr">
            <a:solidFill>
              <a:schemeClr val="accent2"/>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2" name="Rechthoek 21"/>
          <p:cNvSpPr/>
          <p:nvPr/>
        </p:nvSpPr>
        <p:spPr>
          <a:xfrm>
            <a:off x="904875" y="3648075"/>
            <a:ext cx="228600" cy="128016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2" name="Rechthoek 31"/>
          <p:cNvSpPr/>
          <p:nvPr/>
        </p:nvSpPr>
        <p:spPr>
          <a:xfrm>
            <a:off x="914400" y="5048250"/>
            <a:ext cx="228600" cy="685800"/>
          </a:xfrm>
          <a:prstGeom prst="rect">
            <a:avLst/>
          </a:prstGeom>
          <a:solidFill>
            <a:schemeClr val="accent2"/>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kumimoji="0" lang="nl-NL" smtClean="0"/>
              <a:t>Klik om de stijl te bewerken</a:t>
            </a:r>
            <a:endParaRPr kumimoji="0" lang="en-US"/>
          </a:p>
        </p:txBody>
      </p:sp>
      <p:sp>
        <p:nvSpPr>
          <p:cNvPr id="3" name="Tijdelijke aanduiding voor verticale tekst 2"/>
          <p:cNvSpPr>
            <a:spLocks noGrp="1"/>
          </p:cNvSpPr>
          <p:nvPr>
            <p:ph type="body" orient="vert" idx="1"/>
          </p:nvPr>
        </p:nvSpPr>
        <p:spPr/>
        <p:txBody>
          <a:bodyPr vert="eaVert"/>
          <a:lstStyle/>
          <a:p>
            <a:pPr lvl="0" eaLnBrk="1" latinLnBrk="0" hangingPunct="1"/>
            <a:r>
              <a:rPr lang="nl-NL" smtClean="0"/>
              <a:t>Klik om de modelstijlen te bewerken</a:t>
            </a:r>
          </a:p>
          <a:p>
            <a:pPr lvl="1" eaLnBrk="1" latinLnBrk="0" hangingPunct="1"/>
            <a:r>
              <a:rPr lang="nl-NL" smtClean="0"/>
              <a:t>Tweede niveau</a:t>
            </a:r>
          </a:p>
          <a:p>
            <a:pPr lvl="2" eaLnBrk="1" latinLnBrk="0" hangingPunct="1"/>
            <a:r>
              <a:rPr lang="nl-NL" smtClean="0"/>
              <a:t>Derde niveau</a:t>
            </a:r>
          </a:p>
          <a:p>
            <a:pPr lvl="3" eaLnBrk="1" latinLnBrk="0" hangingPunct="1"/>
            <a:r>
              <a:rPr lang="nl-NL" smtClean="0"/>
              <a:t>Vierde niveau</a:t>
            </a:r>
          </a:p>
          <a:p>
            <a:pPr lvl="4" eaLnBrk="1" latinLnBrk="0" hangingPunct="1"/>
            <a:r>
              <a:rPr lang="nl-NL" smtClean="0"/>
              <a:t>Vijfde niveau</a:t>
            </a:r>
            <a:endParaRPr kumimoji="0" lang="en-US"/>
          </a:p>
        </p:txBody>
      </p:sp>
      <p:sp>
        <p:nvSpPr>
          <p:cNvPr id="4" name="Tijdelijke aanduiding voor datum 3"/>
          <p:cNvSpPr>
            <a:spLocks noGrp="1"/>
          </p:cNvSpPr>
          <p:nvPr>
            <p:ph type="dt" sz="half" idx="10"/>
          </p:nvPr>
        </p:nvSpPr>
        <p:spPr/>
        <p:txBody>
          <a:bodyPr/>
          <a:lstStyle/>
          <a:p>
            <a:fld id="{E0D52BFF-BF96-4990-A662-9DACD57B3AF7}" type="datetimeFigureOut">
              <a:rPr lang="nl-NL" smtClean="0"/>
              <a:pPr/>
              <a:t>21-9-2017</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5FF708E2-995A-4905-AA5D-2F21031FE2A7}" type="slidenum">
              <a:rPr lang="nl-NL" smtClean="0"/>
              <a:pPr/>
              <a:t>‹nr.›</a:t>
            </a:fld>
            <a:endParaRPr lang="nl-NL"/>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6629400" y="274638"/>
            <a:ext cx="2057400" cy="5851525"/>
          </a:xfrm>
        </p:spPr>
        <p:txBody>
          <a:bodyPr vert="eaVert"/>
          <a:lstStyle/>
          <a:p>
            <a:r>
              <a:rPr kumimoji="0" lang="nl-NL" smtClean="0"/>
              <a:t>Klik om de stijl te bewerken</a:t>
            </a:r>
            <a:endParaRPr kumimoji="0" lang="en-US"/>
          </a:p>
        </p:txBody>
      </p:sp>
      <p:sp>
        <p:nvSpPr>
          <p:cNvPr id="3" name="Tijdelijke aanduiding voor verticale tekst 2"/>
          <p:cNvSpPr>
            <a:spLocks noGrp="1"/>
          </p:cNvSpPr>
          <p:nvPr>
            <p:ph type="body" orient="vert" idx="1"/>
          </p:nvPr>
        </p:nvSpPr>
        <p:spPr>
          <a:xfrm>
            <a:off x="457200" y="274638"/>
            <a:ext cx="6019800" cy="5851525"/>
          </a:xfrm>
        </p:spPr>
        <p:txBody>
          <a:bodyPr vert="eaVert"/>
          <a:lstStyle/>
          <a:p>
            <a:pPr lvl="0" eaLnBrk="1" latinLnBrk="0" hangingPunct="1"/>
            <a:r>
              <a:rPr lang="nl-NL" smtClean="0"/>
              <a:t>Klik om de modelstijlen te bewerken</a:t>
            </a:r>
          </a:p>
          <a:p>
            <a:pPr lvl="1" eaLnBrk="1" latinLnBrk="0" hangingPunct="1"/>
            <a:r>
              <a:rPr lang="nl-NL" smtClean="0"/>
              <a:t>Tweede niveau</a:t>
            </a:r>
          </a:p>
          <a:p>
            <a:pPr lvl="2" eaLnBrk="1" latinLnBrk="0" hangingPunct="1"/>
            <a:r>
              <a:rPr lang="nl-NL" smtClean="0"/>
              <a:t>Derde niveau</a:t>
            </a:r>
          </a:p>
          <a:p>
            <a:pPr lvl="3" eaLnBrk="1" latinLnBrk="0" hangingPunct="1"/>
            <a:r>
              <a:rPr lang="nl-NL" smtClean="0"/>
              <a:t>Vierde niveau</a:t>
            </a:r>
          </a:p>
          <a:p>
            <a:pPr lvl="4" eaLnBrk="1" latinLnBrk="0" hangingPunct="1"/>
            <a:r>
              <a:rPr lang="nl-NL" smtClean="0"/>
              <a:t>Vijfde niveau</a:t>
            </a:r>
            <a:endParaRPr kumimoji="0" lang="en-US"/>
          </a:p>
        </p:txBody>
      </p:sp>
      <p:sp>
        <p:nvSpPr>
          <p:cNvPr id="4" name="Tijdelijke aanduiding voor datum 3"/>
          <p:cNvSpPr>
            <a:spLocks noGrp="1"/>
          </p:cNvSpPr>
          <p:nvPr>
            <p:ph type="dt" sz="half" idx="10"/>
          </p:nvPr>
        </p:nvSpPr>
        <p:spPr/>
        <p:txBody>
          <a:bodyPr/>
          <a:lstStyle/>
          <a:p>
            <a:fld id="{E0D52BFF-BF96-4990-A662-9DACD57B3AF7}" type="datetimeFigureOut">
              <a:rPr lang="nl-NL" smtClean="0"/>
              <a:pPr/>
              <a:t>21-9-2017</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5FF708E2-995A-4905-AA5D-2F21031FE2A7}" type="slidenum">
              <a:rPr lang="nl-NL" smtClean="0"/>
              <a:pPr/>
              <a:t>‹nr.›</a:t>
            </a:fld>
            <a:endParaRPr lang="nl-NL"/>
          </a:p>
        </p:txBody>
      </p:sp>
      <p:sp>
        <p:nvSpPr>
          <p:cNvPr id="7" name="Rechte verbindingslijn 6"/>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8" name="Gelijkbenige driehoek 7"/>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hte verbindingslijn 8"/>
          <p:cNvSpPr>
            <a:spLocks noChangeShapeType="1"/>
          </p:cNvSpPr>
          <p:nvPr/>
        </p:nvSpPr>
        <p:spPr bwMode="auto">
          <a:xfrm rot="5400000">
            <a:off x="3629607" y="3201952"/>
            <a:ext cx="585216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kumimoji="0" lang="nl-NL" smtClean="0"/>
              <a:t>Klik om de stijl te bewerken</a:t>
            </a:r>
            <a:endParaRPr kumimoji="0" lang="en-US"/>
          </a:p>
        </p:txBody>
      </p:sp>
      <p:sp>
        <p:nvSpPr>
          <p:cNvPr id="4" name="Tijdelijke aanduiding voor datum 3"/>
          <p:cNvSpPr>
            <a:spLocks noGrp="1"/>
          </p:cNvSpPr>
          <p:nvPr>
            <p:ph type="dt" sz="half" idx="10"/>
          </p:nvPr>
        </p:nvSpPr>
        <p:spPr/>
        <p:txBody>
          <a:bodyPr/>
          <a:lstStyle/>
          <a:p>
            <a:fld id="{E0D52BFF-BF96-4990-A662-9DACD57B3AF7}" type="datetimeFigureOut">
              <a:rPr lang="nl-NL" smtClean="0"/>
              <a:pPr/>
              <a:t>21-9-2017</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5FF708E2-995A-4905-AA5D-2F21031FE2A7}" type="slidenum">
              <a:rPr lang="nl-NL" smtClean="0"/>
              <a:pPr/>
              <a:t>‹nr.›</a:t>
            </a:fld>
            <a:endParaRPr lang="nl-NL"/>
          </a:p>
        </p:txBody>
      </p:sp>
      <p:sp>
        <p:nvSpPr>
          <p:cNvPr id="8" name="Tijdelijke aanduiding voor inhoud 7"/>
          <p:cNvSpPr>
            <a:spLocks noGrp="1"/>
          </p:cNvSpPr>
          <p:nvPr>
            <p:ph sz="quarter" idx="1"/>
          </p:nvPr>
        </p:nvSpPr>
        <p:spPr>
          <a:xfrm>
            <a:off x="457200" y="1219200"/>
            <a:ext cx="8229600" cy="4937760"/>
          </a:xfrm>
        </p:spPr>
        <p:txBody>
          <a:bodyPr/>
          <a:lstStyle/>
          <a:p>
            <a:pPr lvl="0" eaLnBrk="1" latinLnBrk="0" hangingPunct="1"/>
            <a:r>
              <a:rPr lang="nl-NL" smtClean="0"/>
              <a:t>Klik om de modelstijlen te bewerken</a:t>
            </a:r>
          </a:p>
          <a:p>
            <a:pPr lvl="1" eaLnBrk="1" latinLnBrk="0" hangingPunct="1"/>
            <a:r>
              <a:rPr lang="nl-NL" smtClean="0"/>
              <a:t>Tweede niveau</a:t>
            </a:r>
          </a:p>
          <a:p>
            <a:pPr lvl="2" eaLnBrk="1" latinLnBrk="0" hangingPunct="1"/>
            <a:r>
              <a:rPr lang="nl-NL" smtClean="0"/>
              <a:t>Derde niveau</a:t>
            </a:r>
          </a:p>
          <a:p>
            <a:pPr lvl="3" eaLnBrk="1" latinLnBrk="0" hangingPunct="1"/>
            <a:r>
              <a:rPr lang="nl-NL" smtClean="0"/>
              <a:t>Vierde niveau</a:t>
            </a:r>
          </a:p>
          <a:p>
            <a:pPr lvl="4" eaLnBrk="1" latinLnBrk="0" hangingPunct="1"/>
            <a:r>
              <a:rPr lang="nl-NL" smtClean="0"/>
              <a:t>Vijfde niveau</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ekop">
    <p:bg>
      <p:bgRef idx="1001">
        <a:schemeClr val="bg2"/>
      </p:bgRef>
    </p:bg>
    <p:spTree>
      <p:nvGrpSpPr>
        <p:cNvPr id="1" name=""/>
        <p:cNvGrpSpPr/>
        <p:nvPr/>
      </p:nvGrpSpPr>
      <p:grpSpPr>
        <a:xfrm>
          <a:off x="0" y="0"/>
          <a:ext cx="0" cy="0"/>
          <a:chOff x="0" y="0"/>
          <a:chExt cx="0" cy="0"/>
        </a:xfrm>
      </p:grpSpPr>
      <p:sp>
        <p:nvSpPr>
          <p:cNvPr id="2" name="Titel 1"/>
          <p:cNvSpPr>
            <a:spLocks noGrp="1"/>
          </p:cNvSpPr>
          <p:nvPr>
            <p:ph type="title"/>
          </p:nvPr>
        </p:nvSpPr>
        <p:spPr>
          <a:xfrm>
            <a:off x="1219200" y="2971800"/>
            <a:ext cx="6858000" cy="1066800"/>
          </a:xfrm>
        </p:spPr>
        <p:txBody>
          <a:bodyPr anchor="t" anchorCtr="0"/>
          <a:lstStyle>
            <a:lvl1pPr algn="r">
              <a:buNone/>
              <a:defRPr sz="3200" b="0" cap="none" baseline="0"/>
            </a:lvl1pPr>
          </a:lstStyle>
          <a:p>
            <a:r>
              <a:rPr kumimoji="0" lang="nl-NL" smtClean="0"/>
              <a:t>Klik om de stijl te bewerken</a:t>
            </a:r>
            <a:endParaRPr kumimoji="0" lang="en-US"/>
          </a:p>
        </p:txBody>
      </p:sp>
      <p:sp>
        <p:nvSpPr>
          <p:cNvPr id="3" name="Tijdelijke aanduiding voor tekst 2"/>
          <p:cNvSpPr>
            <a:spLocks noGrp="1"/>
          </p:cNvSpPr>
          <p:nvPr>
            <p:ph type="body" idx="1"/>
          </p:nvPr>
        </p:nvSpPr>
        <p:spPr>
          <a:xfrm>
            <a:off x="1295400" y="4267200"/>
            <a:ext cx="6781800" cy="1143000"/>
          </a:xfrm>
        </p:spPr>
        <p:txBody>
          <a:bodyPr anchor="t" anchorCtr="0"/>
          <a:lstStyle>
            <a:lvl1pPr marL="0" indent="0" algn="r">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nl-NL" smtClean="0"/>
              <a:t>Klik om de modelstijlen te bewerken</a:t>
            </a:r>
          </a:p>
        </p:txBody>
      </p:sp>
      <p:sp>
        <p:nvSpPr>
          <p:cNvPr id="4" name="Tijdelijke aanduiding voor datum 3"/>
          <p:cNvSpPr>
            <a:spLocks noGrp="1"/>
          </p:cNvSpPr>
          <p:nvPr>
            <p:ph type="dt" sz="half" idx="10"/>
          </p:nvPr>
        </p:nvSpPr>
        <p:spPr>
          <a:xfrm>
            <a:off x="6400800" y="6355080"/>
            <a:ext cx="2286000" cy="365760"/>
          </a:xfrm>
        </p:spPr>
        <p:txBody>
          <a:bodyPr/>
          <a:lstStyle/>
          <a:p>
            <a:fld id="{E0D52BFF-BF96-4990-A662-9DACD57B3AF7}" type="datetimeFigureOut">
              <a:rPr lang="nl-NL" smtClean="0"/>
              <a:pPr/>
              <a:t>21-9-2017</a:t>
            </a:fld>
            <a:endParaRPr lang="nl-NL"/>
          </a:p>
        </p:txBody>
      </p:sp>
      <p:sp>
        <p:nvSpPr>
          <p:cNvPr id="5" name="Tijdelijke aanduiding voor voettekst 4"/>
          <p:cNvSpPr>
            <a:spLocks noGrp="1"/>
          </p:cNvSpPr>
          <p:nvPr>
            <p:ph type="ftr" sz="quarter" idx="11"/>
          </p:nvPr>
        </p:nvSpPr>
        <p:spPr>
          <a:xfrm>
            <a:off x="2898648" y="6355080"/>
            <a:ext cx="3474720" cy="365760"/>
          </a:xfrm>
        </p:spPr>
        <p:txBody>
          <a:bodyPr/>
          <a:lstStyle/>
          <a:p>
            <a:endParaRPr lang="nl-NL"/>
          </a:p>
        </p:txBody>
      </p:sp>
      <p:sp>
        <p:nvSpPr>
          <p:cNvPr id="6" name="Tijdelijke aanduiding voor dianummer 5"/>
          <p:cNvSpPr>
            <a:spLocks noGrp="1"/>
          </p:cNvSpPr>
          <p:nvPr>
            <p:ph type="sldNum" sz="quarter" idx="12"/>
          </p:nvPr>
        </p:nvSpPr>
        <p:spPr>
          <a:xfrm>
            <a:off x="1069848" y="6355080"/>
            <a:ext cx="1520952" cy="365760"/>
          </a:xfrm>
        </p:spPr>
        <p:txBody>
          <a:bodyPr/>
          <a:lstStyle/>
          <a:p>
            <a:fld id="{5FF708E2-995A-4905-AA5D-2F21031FE2A7}" type="slidenum">
              <a:rPr lang="nl-NL" smtClean="0"/>
              <a:pPr/>
              <a:t>‹nr.›</a:t>
            </a:fld>
            <a:endParaRPr lang="nl-NL"/>
          </a:p>
        </p:txBody>
      </p:sp>
      <p:sp>
        <p:nvSpPr>
          <p:cNvPr id="7" name="Rechthoek 6"/>
          <p:cNvSpPr/>
          <p:nvPr/>
        </p:nvSpPr>
        <p:spPr>
          <a:xfrm>
            <a:off x="914400" y="2819400"/>
            <a:ext cx="7315200" cy="1280160"/>
          </a:xfrm>
          <a:prstGeom prst="rect">
            <a:avLst/>
          </a:prstGeom>
          <a:noFill/>
          <a:ln w="6350" cap="rnd" cmpd="sng" algn="ctr">
            <a:solidFill>
              <a:schemeClr val="accent1"/>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hthoek 7"/>
          <p:cNvSpPr/>
          <p:nvPr/>
        </p:nvSpPr>
        <p:spPr>
          <a:xfrm>
            <a:off x="914400" y="2819400"/>
            <a:ext cx="228600" cy="128016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a:xfrm>
            <a:off x="457200" y="228600"/>
            <a:ext cx="8229600" cy="914400"/>
          </a:xfrm>
        </p:spPr>
        <p:txBody>
          <a:bodyPr/>
          <a:lstStyle/>
          <a:p>
            <a:r>
              <a:rPr kumimoji="0" lang="nl-NL" smtClean="0"/>
              <a:t>Klik om de stijl te bewerken</a:t>
            </a:r>
            <a:endParaRPr kumimoji="0" lang="en-US"/>
          </a:p>
        </p:txBody>
      </p:sp>
      <p:sp>
        <p:nvSpPr>
          <p:cNvPr id="5" name="Tijdelijke aanduiding voor datum 4"/>
          <p:cNvSpPr>
            <a:spLocks noGrp="1"/>
          </p:cNvSpPr>
          <p:nvPr>
            <p:ph type="dt" sz="half" idx="10"/>
          </p:nvPr>
        </p:nvSpPr>
        <p:spPr/>
        <p:txBody>
          <a:bodyPr/>
          <a:lstStyle/>
          <a:p>
            <a:fld id="{E0D52BFF-BF96-4990-A662-9DACD57B3AF7}" type="datetimeFigureOut">
              <a:rPr lang="nl-NL" smtClean="0"/>
              <a:pPr/>
              <a:t>21-9-2017</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5FF708E2-995A-4905-AA5D-2F21031FE2A7}" type="slidenum">
              <a:rPr lang="nl-NL" smtClean="0"/>
              <a:pPr/>
              <a:t>‹nr.›</a:t>
            </a:fld>
            <a:endParaRPr lang="nl-NL"/>
          </a:p>
        </p:txBody>
      </p:sp>
      <p:sp>
        <p:nvSpPr>
          <p:cNvPr id="9" name="Tijdelijke aanduiding voor inhoud 8"/>
          <p:cNvSpPr>
            <a:spLocks noGrp="1"/>
          </p:cNvSpPr>
          <p:nvPr>
            <p:ph sz="quarter" idx="1"/>
          </p:nvPr>
        </p:nvSpPr>
        <p:spPr>
          <a:xfrm>
            <a:off x="457200" y="1219200"/>
            <a:ext cx="4041648" cy="4937760"/>
          </a:xfrm>
        </p:spPr>
        <p:txBody>
          <a:bodyPr/>
          <a:lstStyle/>
          <a:p>
            <a:pPr lvl="0" eaLnBrk="1" latinLnBrk="0" hangingPunct="1"/>
            <a:r>
              <a:rPr lang="nl-NL" smtClean="0"/>
              <a:t>Klik om de modelstijlen te bewerken</a:t>
            </a:r>
          </a:p>
          <a:p>
            <a:pPr lvl="1" eaLnBrk="1" latinLnBrk="0" hangingPunct="1"/>
            <a:r>
              <a:rPr lang="nl-NL" smtClean="0"/>
              <a:t>Tweede niveau</a:t>
            </a:r>
          </a:p>
          <a:p>
            <a:pPr lvl="2" eaLnBrk="1" latinLnBrk="0" hangingPunct="1"/>
            <a:r>
              <a:rPr lang="nl-NL" smtClean="0"/>
              <a:t>Derde niveau</a:t>
            </a:r>
          </a:p>
          <a:p>
            <a:pPr lvl="3" eaLnBrk="1" latinLnBrk="0" hangingPunct="1"/>
            <a:r>
              <a:rPr lang="nl-NL" smtClean="0"/>
              <a:t>Vierde niveau</a:t>
            </a:r>
          </a:p>
          <a:p>
            <a:pPr lvl="4" eaLnBrk="1" latinLnBrk="0" hangingPunct="1"/>
            <a:r>
              <a:rPr lang="nl-NL" smtClean="0"/>
              <a:t>Vijfde niveau</a:t>
            </a:r>
            <a:endParaRPr kumimoji="0" lang="en-US"/>
          </a:p>
        </p:txBody>
      </p:sp>
      <p:sp>
        <p:nvSpPr>
          <p:cNvPr id="11" name="Tijdelijke aanduiding voor inhoud 10"/>
          <p:cNvSpPr>
            <a:spLocks noGrp="1"/>
          </p:cNvSpPr>
          <p:nvPr>
            <p:ph sz="quarter" idx="2"/>
          </p:nvPr>
        </p:nvSpPr>
        <p:spPr>
          <a:xfrm>
            <a:off x="4632198" y="1216152"/>
            <a:ext cx="4041648" cy="4937760"/>
          </a:xfrm>
        </p:spPr>
        <p:txBody>
          <a:bodyPr/>
          <a:lstStyle/>
          <a:p>
            <a:pPr lvl="0" eaLnBrk="1" latinLnBrk="0" hangingPunct="1"/>
            <a:r>
              <a:rPr lang="nl-NL" smtClean="0"/>
              <a:t>Klik om de modelstijlen te bewerken</a:t>
            </a:r>
          </a:p>
          <a:p>
            <a:pPr lvl="1" eaLnBrk="1" latinLnBrk="0" hangingPunct="1"/>
            <a:r>
              <a:rPr lang="nl-NL" smtClean="0"/>
              <a:t>Tweede niveau</a:t>
            </a:r>
          </a:p>
          <a:p>
            <a:pPr lvl="2" eaLnBrk="1" latinLnBrk="0" hangingPunct="1"/>
            <a:r>
              <a:rPr lang="nl-NL" smtClean="0"/>
              <a:t>Derde niveau</a:t>
            </a:r>
          </a:p>
          <a:p>
            <a:pPr lvl="3" eaLnBrk="1" latinLnBrk="0" hangingPunct="1"/>
            <a:r>
              <a:rPr lang="nl-NL" smtClean="0"/>
              <a:t>Vierde niveau</a:t>
            </a:r>
          </a:p>
          <a:p>
            <a:pPr lvl="4" eaLnBrk="1" latinLnBrk="0" hangingPunct="1"/>
            <a:r>
              <a:rPr lang="nl-NL" smtClean="0"/>
              <a:t>Vijfde niveau</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a:xfrm>
            <a:off x="457200" y="228600"/>
            <a:ext cx="8229600" cy="914400"/>
          </a:xfrm>
        </p:spPr>
        <p:txBody>
          <a:bodyPr anchor="ctr"/>
          <a:lstStyle>
            <a:lvl1pPr>
              <a:defRPr/>
            </a:lvl1pPr>
          </a:lstStyle>
          <a:p>
            <a:r>
              <a:rPr kumimoji="0" lang="nl-NL" smtClean="0"/>
              <a:t>Klik om de stijl te bewerken</a:t>
            </a:r>
            <a:endParaRPr kumimoji="0" lang="en-US"/>
          </a:p>
        </p:txBody>
      </p:sp>
      <p:sp>
        <p:nvSpPr>
          <p:cNvPr id="3" name="Tijdelijke aanduiding voor tekst 2"/>
          <p:cNvSpPr>
            <a:spLocks noGrp="1"/>
          </p:cNvSpPr>
          <p:nvPr>
            <p:ph type="body" idx="1"/>
          </p:nvPr>
        </p:nvSpPr>
        <p:spPr>
          <a:xfrm>
            <a:off x="457200" y="1285875"/>
            <a:ext cx="4040188" cy="685800"/>
          </a:xfrm>
          <a:noFill/>
          <a:ln>
            <a:noFill/>
          </a:ln>
        </p:spPr>
        <p:txBody>
          <a:bodyPr lIns="91440" anchor="b" anchorCtr="0">
            <a:noAutofit/>
          </a:bodyPr>
          <a:lstStyle>
            <a:lvl1pPr marL="0" indent="0">
              <a:buNone/>
              <a:defRPr sz="2400" b="1">
                <a:solidFill>
                  <a:schemeClr val="accent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nl-NL" smtClean="0"/>
              <a:t>Klik om de modelstijlen te bewerken</a:t>
            </a:r>
          </a:p>
        </p:txBody>
      </p:sp>
      <p:sp>
        <p:nvSpPr>
          <p:cNvPr id="4" name="Tijdelijke aanduiding voor tekst 3"/>
          <p:cNvSpPr>
            <a:spLocks noGrp="1"/>
          </p:cNvSpPr>
          <p:nvPr>
            <p:ph type="body" sz="half" idx="3"/>
          </p:nvPr>
        </p:nvSpPr>
        <p:spPr>
          <a:xfrm>
            <a:off x="4648200" y="1295400"/>
            <a:ext cx="4041775" cy="685800"/>
          </a:xfrm>
          <a:noFill/>
          <a:ln>
            <a:noFill/>
          </a:ln>
        </p:spPr>
        <p:txBody>
          <a:bodyPr lIns="91440" anchor="b" anchorCtr="0"/>
          <a:lstStyle>
            <a:lvl1pPr marL="0" indent="0">
              <a:buNone/>
              <a:defRPr sz="2400" b="1">
                <a:solidFill>
                  <a:schemeClr val="accent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nl-NL" smtClean="0"/>
              <a:t>Klik om de modelstijlen te bewerken</a:t>
            </a:r>
          </a:p>
        </p:txBody>
      </p:sp>
      <p:sp>
        <p:nvSpPr>
          <p:cNvPr id="7" name="Tijdelijke aanduiding voor datum 6"/>
          <p:cNvSpPr>
            <a:spLocks noGrp="1"/>
          </p:cNvSpPr>
          <p:nvPr>
            <p:ph type="dt" sz="half" idx="10"/>
          </p:nvPr>
        </p:nvSpPr>
        <p:spPr/>
        <p:txBody>
          <a:bodyPr/>
          <a:lstStyle/>
          <a:p>
            <a:fld id="{E0D52BFF-BF96-4990-A662-9DACD57B3AF7}" type="datetimeFigureOut">
              <a:rPr lang="nl-NL" smtClean="0"/>
              <a:pPr/>
              <a:t>21-9-2017</a:t>
            </a:fld>
            <a:endParaRPr lang="nl-NL"/>
          </a:p>
        </p:txBody>
      </p:sp>
      <p:sp>
        <p:nvSpPr>
          <p:cNvPr id="8" name="Tijdelijke aanduiding voor voettekst 7"/>
          <p:cNvSpPr>
            <a:spLocks noGrp="1"/>
          </p:cNvSpPr>
          <p:nvPr>
            <p:ph type="ftr" sz="quarter" idx="11"/>
          </p:nvPr>
        </p:nvSpPr>
        <p:spPr/>
        <p:txBody>
          <a:bodyPr/>
          <a:lstStyle/>
          <a:p>
            <a:endParaRPr lang="nl-NL"/>
          </a:p>
        </p:txBody>
      </p:sp>
      <p:sp>
        <p:nvSpPr>
          <p:cNvPr id="9" name="Tijdelijke aanduiding voor dianummer 8"/>
          <p:cNvSpPr>
            <a:spLocks noGrp="1"/>
          </p:cNvSpPr>
          <p:nvPr>
            <p:ph type="sldNum" sz="quarter" idx="12"/>
          </p:nvPr>
        </p:nvSpPr>
        <p:spPr/>
        <p:txBody>
          <a:bodyPr/>
          <a:lstStyle/>
          <a:p>
            <a:fld id="{5FF708E2-995A-4905-AA5D-2F21031FE2A7}" type="slidenum">
              <a:rPr lang="nl-NL" smtClean="0"/>
              <a:pPr/>
              <a:t>‹nr.›</a:t>
            </a:fld>
            <a:endParaRPr lang="nl-NL"/>
          </a:p>
        </p:txBody>
      </p:sp>
      <p:sp>
        <p:nvSpPr>
          <p:cNvPr id="11" name="Tijdelijke aanduiding voor inhoud 10"/>
          <p:cNvSpPr>
            <a:spLocks noGrp="1"/>
          </p:cNvSpPr>
          <p:nvPr>
            <p:ph sz="quarter" idx="2"/>
          </p:nvPr>
        </p:nvSpPr>
        <p:spPr>
          <a:xfrm>
            <a:off x="457200" y="2133600"/>
            <a:ext cx="4038600" cy="4038600"/>
          </a:xfrm>
        </p:spPr>
        <p:txBody>
          <a:bodyPr/>
          <a:lstStyle/>
          <a:p>
            <a:pPr lvl="0" eaLnBrk="1" latinLnBrk="0" hangingPunct="1"/>
            <a:r>
              <a:rPr lang="nl-NL" smtClean="0"/>
              <a:t>Klik om de modelstijlen te bewerken</a:t>
            </a:r>
          </a:p>
          <a:p>
            <a:pPr lvl="1" eaLnBrk="1" latinLnBrk="0" hangingPunct="1"/>
            <a:r>
              <a:rPr lang="nl-NL" smtClean="0"/>
              <a:t>Tweede niveau</a:t>
            </a:r>
          </a:p>
          <a:p>
            <a:pPr lvl="2" eaLnBrk="1" latinLnBrk="0" hangingPunct="1"/>
            <a:r>
              <a:rPr lang="nl-NL" smtClean="0"/>
              <a:t>Derde niveau</a:t>
            </a:r>
          </a:p>
          <a:p>
            <a:pPr lvl="3" eaLnBrk="1" latinLnBrk="0" hangingPunct="1"/>
            <a:r>
              <a:rPr lang="nl-NL" smtClean="0"/>
              <a:t>Vierde niveau</a:t>
            </a:r>
          </a:p>
          <a:p>
            <a:pPr lvl="4" eaLnBrk="1" latinLnBrk="0" hangingPunct="1"/>
            <a:r>
              <a:rPr lang="nl-NL" smtClean="0"/>
              <a:t>Vijfde niveau</a:t>
            </a:r>
            <a:endParaRPr kumimoji="0" lang="en-US"/>
          </a:p>
        </p:txBody>
      </p:sp>
      <p:sp>
        <p:nvSpPr>
          <p:cNvPr id="13" name="Tijdelijke aanduiding voor inhoud 12"/>
          <p:cNvSpPr>
            <a:spLocks noGrp="1"/>
          </p:cNvSpPr>
          <p:nvPr>
            <p:ph sz="quarter" idx="4"/>
          </p:nvPr>
        </p:nvSpPr>
        <p:spPr>
          <a:xfrm>
            <a:off x="4648200" y="2133600"/>
            <a:ext cx="4038600" cy="4038600"/>
          </a:xfrm>
        </p:spPr>
        <p:txBody>
          <a:bodyPr/>
          <a:lstStyle/>
          <a:p>
            <a:pPr lvl="0" eaLnBrk="1" latinLnBrk="0" hangingPunct="1"/>
            <a:r>
              <a:rPr lang="nl-NL" smtClean="0"/>
              <a:t>Klik om de modelstijlen te bewerken</a:t>
            </a:r>
          </a:p>
          <a:p>
            <a:pPr lvl="1" eaLnBrk="1" latinLnBrk="0" hangingPunct="1"/>
            <a:r>
              <a:rPr lang="nl-NL" smtClean="0"/>
              <a:t>Tweede niveau</a:t>
            </a:r>
          </a:p>
          <a:p>
            <a:pPr lvl="2" eaLnBrk="1" latinLnBrk="0" hangingPunct="1"/>
            <a:r>
              <a:rPr lang="nl-NL" smtClean="0"/>
              <a:t>Derde niveau</a:t>
            </a:r>
          </a:p>
          <a:p>
            <a:pPr lvl="3" eaLnBrk="1" latinLnBrk="0" hangingPunct="1"/>
            <a:r>
              <a:rPr lang="nl-NL" smtClean="0"/>
              <a:t>Vierde niveau</a:t>
            </a:r>
          </a:p>
          <a:p>
            <a:pPr lvl="4" eaLnBrk="1" latinLnBrk="0" hangingPunct="1"/>
            <a:r>
              <a:rPr lang="nl-NL" smtClean="0"/>
              <a:t>Vijfde niveau</a:t>
            </a:r>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a:xfrm>
            <a:off x="457200" y="228600"/>
            <a:ext cx="8229600" cy="914400"/>
          </a:xfrm>
        </p:spPr>
        <p:txBody>
          <a:bodyPr/>
          <a:lstStyle/>
          <a:p>
            <a:r>
              <a:rPr kumimoji="0" lang="nl-NL" smtClean="0"/>
              <a:t>Klik om de stijl te bewerken</a:t>
            </a:r>
            <a:endParaRPr kumimoji="0" lang="en-US"/>
          </a:p>
        </p:txBody>
      </p:sp>
      <p:sp>
        <p:nvSpPr>
          <p:cNvPr id="3" name="Tijdelijke aanduiding voor datum 2"/>
          <p:cNvSpPr>
            <a:spLocks noGrp="1"/>
          </p:cNvSpPr>
          <p:nvPr>
            <p:ph type="dt" sz="half" idx="10"/>
          </p:nvPr>
        </p:nvSpPr>
        <p:spPr/>
        <p:txBody>
          <a:bodyPr/>
          <a:lstStyle/>
          <a:p>
            <a:fld id="{E0D52BFF-BF96-4990-A662-9DACD57B3AF7}" type="datetimeFigureOut">
              <a:rPr lang="nl-NL" smtClean="0"/>
              <a:pPr/>
              <a:t>21-9-2017</a:t>
            </a:fld>
            <a:endParaRPr lang="nl-NL"/>
          </a:p>
        </p:txBody>
      </p:sp>
      <p:sp>
        <p:nvSpPr>
          <p:cNvPr id="4" name="Tijdelijke aanduiding voor voettekst 3"/>
          <p:cNvSpPr>
            <a:spLocks noGrp="1"/>
          </p:cNvSpPr>
          <p:nvPr>
            <p:ph type="ftr" sz="quarter" idx="11"/>
          </p:nvPr>
        </p:nvSpPr>
        <p:spPr/>
        <p:txBody>
          <a:bodyPr/>
          <a:lstStyle/>
          <a:p>
            <a:endParaRPr lang="nl-NL"/>
          </a:p>
        </p:txBody>
      </p:sp>
      <p:sp>
        <p:nvSpPr>
          <p:cNvPr id="5" name="Tijdelijke aanduiding voor dianummer 4"/>
          <p:cNvSpPr>
            <a:spLocks noGrp="1"/>
          </p:cNvSpPr>
          <p:nvPr>
            <p:ph type="sldNum" sz="quarter" idx="12"/>
          </p:nvPr>
        </p:nvSpPr>
        <p:spPr/>
        <p:txBody>
          <a:bodyPr/>
          <a:lstStyle/>
          <a:p>
            <a:fld id="{5FF708E2-995A-4905-AA5D-2F21031FE2A7}" type="slidenum">
              <a:rPr lang="nl-NL" smtClean="0"/>
              <a:pPr/>
              <a:t>‹nr.›</a:t>
            </a:fld>
            <a:endParaRPr lang="nl-NL"/>
          </a:p>
        </p:txBody>
      </p:sp>
      <p:sp>
        <p:nvSpPr>
          <p:cNvPr id="6" name="Gelijkbenige driehoek 5"/>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Leeg">
    <p:spTree>
      <p:nvGrpSpPr>
        <p:cNvPr id="1" name=""/>
        <p:cNvGrpSpPr/>
        <p:nvPr/>
      </p:nvGrpSpPr>
      <p:grpSpPr>
        <a:xfrm>
          <a:off x="0" y="0"/>
          <a:ext cx="0" cy="0"/>
          <a:chOff x="0" y="0"/>
          <a:chExt cx="0" cy="0"/>
        </a:xfrm>
      </p:grpSpPr>
      <p:sp>
        <p:nvSpPr>
          <p:cNvPr id="2" name="Tijdelijke aanduiding voor datum 1"/>
          <p:cNvSpPr>
            <a:spLocks noGrp="1"/>
          </p:cNvSpPr>
          <p:nvPr>
            <p:ph type="dt" sz="half" idx="10"/>
          </p:nvPr>
        </p:nvSpPr>
        <p:spPr/>
        <p:txBody>
          <a:bodyPr/>
          <a:lstStyle/>
          <a:p>
            <a:fld id="{E0D52BFF-BF96-4990-A662-9DACD57B3AF7}" type="datetimeFigureOut">
              <a:rPr lang="nl-NL" smtClean="0"/>
              <a:pPr/>
              <a:t>21-9-2017</a:t>
            </a:fld>
            <a:endParaRPr lang="nl-NL"/>
          </a:p>
        </p:txBody>
      </p:sp>
      <p:sp>
        <p:nvSpPr>
          <p:cNvPr id="3" name="Tijdelijke aanduiding voor voettekst 2"/>
          <p:cNvSpPr>
            <a:spLocks noGrp="1"/>
          </p:cNvSpPr>
          <p:nvPr>
            <p:ph type="ftr" sz="quarter" idx="11"/>
          </p:nvPr>
        </p:nvSpPr>
        <p:spPr/>
        <p:txBody>
          <a:bodyPr/>
          <a:lstStyle/>
          <a:p>
            <a:endParaRPr lang="nl-NL"/>
          </a:p>
        </p:txBody>
      </p:sp>
      <p:sp>
        <p:nvSpPr>
          <p:cNvPr id="4" name="Tijdelijke aanduiding voor dianummer 3"/>
          <p:cNvSpPr>
            <a:spLocks noGrp="1"/>
          </p:cNvSpPr>
          <p:nvPr>
            <p:ph type="sldNum" sz="quarter" idx="12"/>
          </p:nvPr>
        </p:nvSpPr>
        <p:spPr/>
        <p:txBody>
          <a:bodyPr/>
          <a:lstStyle/>
          <a:p>
            <a:fld id="{5FF708E2-995A-4905-AA5D-2F21031FE2A7}" type="slidenum">
              <a:rPr lang="nl-NL" smtClean="0"/>
              <a:pPr/>
              <a:t>‹nr.›</a:t>
            </a:fld>
            <a:endParaRPr lang="nl-NL"/>
          </a:p>
        </p:txBody>
      </p:sp>
      <p:sp>
        <p:nvSpPr>
          <p:cNvPr id="5" name="Rechte verbindingslijn 4"/>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6" name="Gelijkbenige driehoek 5"/>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6324600" y="304800"/>
            <a:ext cx="2514600" cy="838200"/>
          </a:xfrm>
        </p:spPr>
        <p:txBody>
          <a:bodyPr anchor="b" anchorCtr="0">
            <a:noAutofit/>
          </a:bodyPr>
          <a:lstStyle>
            <a:lvl1pPr algn="l">
              <a:buNone/>
              <a:defRPr sz="2000" b="1">
                <a:solidFill>
                  <a:schemeClr val="tx2"/>
                </a:solidFill>
                <a:latin typeface="+mn-lt"/>
                <a:ea typeface="+mn-ea"/>
                <a:cs typeface="+mn-cs"/>
              </a:defRPr>
            </a:lvl1pPr>
          </a:lstStyle>
          <a:p>
            <a:r>
              <a:rPr kumimoji="0" lang="nl-NL" smtClean="0"/>
              <a:t>Klik om de stijl te bewerken</a:t>
            </a:r>
            <a:endParaRPr kumimoji="0" lang="en-US"/>
          </a:p>
        </p:txBody>
      </p:sp>
      <p:sp>
        <p:nvSpPr>
          <p:cNvPr id="3" name="Tijdelijke aanduiding voor tekst 2"/>
          <p:cNvSpPr>
            <a:spLocks noGrp="1"/>
          </p:cNvSpPr>
          <p:nvPr>
            <p:ph type="body" idx="2"/>
          </p:nvPr>
        </p:nvSpPr>
        <p:spPr>
          <a:xfrm>
            <a:off x="6324600" y="1219200"/>
            <a:ext cx="2514600" cy="4843463"/>
          </a:xfrm>
        </p:spPr>
        <p:txBody>
          <a:bodyPr/>
          <a:lstStyle>
            <a:lvl1pPr marL="0" indent="0">
              <a:lnSpc>
                <a:spcPts val="22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eaLnBrk="1" latinLnBrk="0" hangingPunct="1"/>
            <a:r>
              <a:rPr kumimoji="0" lang="nl-NL" smtClean="0"/>
              <a:t>Klik om de modelstijlen te bewerken</a:t>
            </a:r>
          </a:p>
        </p:txBody>
      </p:sp>
      <p:sp>
        <p:nvSpPr>
          <p:cNvPr id="5" name="Tijdelijke aanduiding voor datum 4"/>
          <p:cNvSpPr>
            <a:spLocks noGrp="1"/>
          </p:cNvSpPr>
          <p:nvPr>
            <p:ph type="dt" sz="half" idx="10"/>
          </p:nvPr>
        </p:nvSpPr>
        <p:spPr/>
        <p:txBody>
          <a:bodyPr/>
          <a:lstStyle/>
          <a:p>
            <a:fld id="{E0D52BFF-BF96-4990-A662-9DACD57B3AF7}" type="datetimeFigureOut">
              <a:rPr lang="nl-NL" smtClean="0"/>
              <a:pPr/>
              <a:t>21-9-2017</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5FF708E2-995A-4905-AA5D-2F21031FE2A7}" type="slidenum">
              <a:rPr lang="nl-NL" smtClean="0"/>
              <a:pPr/>
              <a:t>‹nr.›</a:t>
            </a:fld>
            <a:endParaRPr lang="nl-NL"/>
          </a:p>
        </p:txBody>
      </p:sp>
      <p:sp>
        <p:nvSpPr>
          <p:cNvPr id="8" name="Rechte verbindingslijn 7"/>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10" name="Rechte verbindingslijn 9"/>
          <p:cNvSpPr>
            <a:spLocks noChangeShapeType="1"/>
          </p:cNvSpPr>
          <p:nvPr/>
        </p:nvSpPr>
        <p:spPr bwMode="auto">
          <a:xfrm rot="5400000">
            <a:off x="3160645" y="3324225"/>
            <a:ext cx="603504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dirty="0"/>
          </a:p>
        </p:txBody>
      </p:sp>
      <p:sp>
        <p:nvSpPr>
          <p:cNvPr id="9" name="Gelijkbenige driehoek 8"/>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Tijdelijke aanduiding voor inhoud 11"/>
          <p:cNvSpPr>
            <a:spLocks noGrp="1"/>
          </p:cNvSpPr>
          <p:nvPr>
            <p:ph sz="quarter" idx="1"/>
          </p:nvPr>
        </p:nvSpPr>
        <p:spPr>
          <a:xfrm>
            <a:off x="304800" y="304800"/>
            <a:ext cx="5715000" cy="5715000"/>
          </a:xfrm>
        </p:spPr>
        <p:txBody>
          <a:bodyPr/>
          <a:lstStyle/>
          <a:p>
            <a:pPr lvl="0" eaLnBrk="1" latinLnBrk="0" hangingPunct="1"/>
            <a:r>
              <a:rPr lang="nl-NL" smtClean="0"/>
              <a:t>Klik om de modelstijlen te bewerken</a:t>
            </a:r>
          </a:p>
          <a:p>
            <a:pPr lvl="1" eaLnBrk="1" latinLnBrk="0" hangingPunct="1"/>
            <a:r>
              <a:rPr lang="nl-NL" smtClean="0"/>
              <a:t>Tweede niveau</a:t>
            </a:r>
          </a:p>
          <a:p>
            <a:pPr lvl="2" eaLnBrk="1" latinLnBrk="0" hangingPunct="1"/>
            <a:r>
              <a:rPr lang="nl-NL" smtClean="0"/>
              <a:t>Derde niveau</a:t>
            </a:r>
          </a:p>
          <a:p>
            <a:pPr lvl="3" eaLnBrk="1" latinLnBrk="0" hangingPunct="1"/>
            <a:r>
              <a:rPr lang="nl-NL" smtClean="0"/>
              <a:t>Vierde niveau</a:t>
            </a:r>
          </a:p>
          <a:p>
            <a:pPr lvl="4" eaLnBrk="1" latinLnBrk="0" hangingPunct="1"/>
            <a:r>
              <a:rPr lang="nl-NL" smtClean="0"/>
              <a:t>Vijfde niveau</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Afbeelding met bijschrift">
    <p:bg>
      <p:bgRef idx="1001">
        <a:schemeClr val="bg2"/>
      </p:bgRef>
    </p:bg>
    <p:spTree>
      <p:nvGrpSpPr>
        <p:cNvPr id="1" name=""/>
        <p:cNvGrpSpPr/>
        <p:nvPr/>
      </p:nvGrpSpPr>
      <p:grpSpPr>
        <a:xfrm>
          <a:off x="0" y="0"/>
          <a:ext cx="0" cy="0"/>
          <a:chOff x="0" y="0"/>
          <a:chExt cx="0" cy="0"/>
        </a:xfrm>
      </p:grpSpPr>
      <p:sp>
        <p:nvSpPr>
          <p:cNvPr id="2" name="Titel 1"/>
          <p:cNvSpPr>
            <a:spLocks noGrp="1"/>
          </p:cNvSpPr>
          <p:nvPr>
            <p:ph type="title"/>
          </p:nvPr>
        </p:nvSpPr>
        <p:spPr>
          <a:xfrm>
            <a:off x="457200" y="500856"/>
            <a:ext cx="8229600" cy="674688"/>
          </a:xfrm>
          <a:ln>
            <a:solidFill>
              <a:schemeClr val="accent1"/>
            </a:solidFill>
          </a:ln>
        </p:spPr>
        <p:txBody>
          <a:bodyPr lIns="274320" anchor="ctr"/>
          <a:lstStyle>
            <a:lvl1pPr algn="r">
              <a:buNone/>
              <a:defRPr sz="2000" b="0">
                <a:solidFill>
                  <a:schemeClr val="tx1"/>
                </a:solidFill>
              </a:defRPr>
            </a:lvl1pPr>
          </a:lstStyle>
          <a:p>
            <a:r>
              <a:rPr kumimoji="0" lang="nl-NL" smtClean="0"/>
              <a:t>Klik om de stijl te bewerken</a:t>
            </a:r>
            <a:endParaRPr kumimoji="0" lang="en-US"/>
          </a:p>
        </p:txBody>
      </p:sp>
      <p:sp>
        <p:nvSpPr>
          <p:cNvPr id="3" name="Tijdelijke aanduiding voor afbeelding 2"/>
          <p:cNvSpPr>
            <a:spLocks noGrp="1"/>
          </p:cNvSpPr>
          <p:nvPr>
            <p:ph type="pic" idx="1"/>
          </p:nvPr>
        </p:nvSpPr>
        <p:spPr>
          <a:xfrm>
            <a:off x="457200" y="1905000"/>
            <a:ext cx="8229600" cy="4270248"/>
          </a:xfrm>
          <a:solidFill>
            <a:schemeClr val="tx1">
              <a:shade val="50000"/>
            </a:schemeClr>
          </a:solidFill>
          <a:ln>
            <a:noFill/>
          </a:ln>
          <a:effectLst/>
        </p:spPr>
        <p:txBody>
          <a:bodyPr/>
          <a:lstStyle>
            <a:lvl1pPr marL="0" indent="0">
              <a:spcBef>
                <a:spcPts val="600"/>
              </a:spcBef>
              <a:buNone/>
              <a:defRPr sz="3200"/>
            </a:lvl1pPr>
          </a:lstStyle>
          <a:p>
            <a:r>
              <a:rPr kumimoji="0" lang="nl-NL" smtClean="0"/>
              <a:t>Klik op het pictogram als u een afbeelding wilt toevoegen</a:t>
            </a:r>
            <a:endParaRPr kumimoji="0" lang="en-US" dirty="0"/>
          </a:p>
        </p:txBody>
      </p:sp>
      <p:sp>
        <p:nvSpPr>
          <p:cNvPr id="4" name="Tijdelijke aanduiding voor tekst 3"/>
          <p:cNvSpPr>
            <a:spLocks noGrp="1"/>
          </p:cNvSpPr>
          <p:nvPr>
            <p:ph type="body" sz="half" idx="2"/>
          </p:nvPr>
        </p:nvSpPr>
        <p:spPr>
          <a:xfrm>
            <a:off x="457200" y="1219200"/>
            <a:ext cx="8229600" cy="533400"/>
          </a:xfrm>
        </p:spPr>
        <p:txBody>
          <a:bodyPr anchor="ctr" anchorCtr="0"/>
          <a:lstStyle>
            <a:lvl1pPr marL="0" indent="0" algn="l">
              <a:buFontTx/>
              <a:buNone/>
              <a:defRPr sz="1400"/>
            </a:lvl1pPr>
            <a:lvl2pPr>
              <a:defRPr sz="1200"/>
            </a:lvl2pPr>
            <a:lvl3pPr>
              <a:defRPr sz="1000"/>
            </a:lvl3pPr>
            <a:lvl4pPr>
              <a:defRPr sz="900"/>
            </a:lvl4pPr>
            <a:lvl5pPr>
              <a:defRPr sz="900"/>
            </a:lvl5pPr>
          </a:lstStyle>
          <a:p>
            <a:pPr lvl="0" eaLnBrk="1" latinLnBrk="0" hangingPunct="1"/>
            <a:r>
              <a:rPr kumimoji="0" lang="nl-NL" smtClean="0"/>
              <a:t>Klik om de modelstijlen te bewerken</a:t>
            </a:r>
          </a:p>
        </p:txBody>
      </p:sp>
      <p:sp>
        <p:nvSpPr>
          <p:cNvPr id="5" name="Tijdelijke aanduiding voor datum 4"/>
          <p:cNvSpPr>
            <a:spLocks noGrp="1"/>
          </p:cNvSpPr>
          <p:nvPr>
            <p:ph type="dt" sz="half" idx="10"/>
          </p:nvPr>
        </p:nvSpPr>
        <p:spPr/>
        <p:txBody>
          <a:bodyPr/>
          <a:lstStyle/>
          <a:p>
            <a:fld id="{E0D52BFF-BF96-4990-A662-9DACD57B3AF7}" type="datetimeFigureOut">
              <a:rPr lang="nl-NL" smtClean="0"/>
              <a:pPr/>
              <a:t>21-9-2017</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5FF708E2-995A-4905-AA5D-2F21031FE2A7}" type="slidenum">
              <a:rPr lang="nl-NL" smtClean="0"/>
              <a:pPr/>
              <a:t>‹nr.›</a:t>
            </a:fld>
            <a:endParaRPr lang="nl-NL"/>
          </a:p>
        </p:txBody>
      </p:sp>
      <p:sp>
        <p:nvSpPr>
          <p:cNvPr id="8" name="Rechte verbindingslijn 7"/>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9" name="Gelijkbenige driehoek 8"/>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hthoek 9"/>
          <p:cNvSpPr/>
          <p:nvPr/>
        </p:nvSpPr>
        <p:spPr>
          <a:xfrm>
            <a:off x="457200" y="500856"/>
            <a:ext cx="182880" cy="68580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Tijdelijke aanduiding voor titel 21"/>
          <p:cNvSpPr>
            <a:spLocks noGrp="1"/>
          </p:cNvSpPr>
          <p:nvPr>
            <p:ph type="title"/>
          </p:nvPr>
        </p:nvSpPr>
        <p:spPr>
          <a:xfrm>
            <a:off x="457200" y="152400"/>
            <a:ext cx="8229600" cy="990600"/>
          </a:xfrm>
          <a:prstGeom prst="rect">
            <a:avLst/>
          </a:prstGeom>
        </p:spPr>
        <p:txBody>
          <a:bodyPr vert="horz" anchor="b" anchorCtr="0">
            <a:normAutofit/>
          </a:bodyPr>
          <a:lstStyle/>
          <a:p>
            <a:r>
              <a:rPr kumimoji="0" lang="nl-NL" smtClean="0"/>
              <a:t>Klik om de stijl te bewerken</a:t>
            </a:r>
            <a:endParaRPr kumimoji="0" lang="en-US"/>
          </a:p>
        </p:txBody>
      </p:sp>
      <p:sp>
        <p:nvSpPr>
          <p:cNvPr id="13" name="Tijdelijke aanduiding voor tekst 12"/>
          <p:cNvSpPr>
            <a:spLocks noGrp="1"/>
          </p:cNvSpPr>
          <p:nvPr>
            <p:ph type="body" idx="1"/>
          </p:nvPr>
        </p:nvSpPr>
        <p:spPr>
          <a:xfrm>
            <a:off x="457200" y="1219200"/>
            <a:ext cx="8229600" cy="4910328"/>
          </a:xfrm>
          <a:prstGeom prst="rect">
            <a:avLst/>
          </a:prstGeom>
        </p:spPr>
        <p:txBody>
          <a:bodyPr vert="horz">
            <a:normAutofit/>
          </a:bodyPr>
          <a:lstStyle/>
          <a:p>
            <a:pPr lvl="0" eaLnBrk="1" latinLnBrk="0" hangingPunct="1"/>
            <a:r>
              <a:rPr kumimoji="0" lang="nl-NL" smtClean="0"/>
              <a:t>Klik om de modelstijlen te bewerken</a:t>
            </a:r>
          </a:p>
          <a:p>
            <a:pPr lvl="1" eaLnBrk="1" latinLnBrk="0" hangingPunct="1"/>
            <a:r>
              <a:rPr kumimoji="0" lang="nl-NL" smtClean="0"/>
              <a:t>Tweede niveau</a:t>
            </a:r>
          </a:p>
          <a:p>
            <a:pPr lvl="2" eaLnBrk="1" latinLnBrk="0" hangingPunct="1"/>
            <a:r>
              <a:rPr kumimoji="0" lang="nl-NL" smtClean="0"/>
              <a:t>Derde niveau</a:t>
            </a:r>
          </a:p>
          <a:p>
            <a:pPr lvl="3" eaLnBrk="1" latinLnBrk="0" hangingPunct="1"/>
            <a:r>
              <a:rPr kumimoji="0" lang="nl-NL" smtClean="0"/>
              <a:t>Vierde niveau</a:t>
            </a:r>
          </a:p>
          <a:p>
            <a:pPr lvl="4" eaLnBrk="1" latinLnBrk="0" hangingPunct="1"/>
            <a:r>
              <a:rPr kumimoji="0" lang="nl-NL" smtClean="0"/>
              <a:t>Vijfde niveau</a:t>
            </a:r>
            <a:endParaRPr kumimoji="0" lang="en-US"/>
          </a:p>
        </p:txBody>
      </p:sp>
      <p:sp>
        <p:nvSpPr>
          <p:cNvPr id="14" name="Tijdelijke aanduiding voor datum 13"/>
          <p:cNvSpPr>
            <a:spLocks noGrp="1"/>
          </p:cNvSpPr>
          <p:nvPr>
            <p:ph type="dt" sz="half" idx="2"/>
          </p:nvPr>
        </p:nvSpPr>
        <p:spPr>
          <a:xfrm>
            <a:off x="6400800" y="6356350"/>
            <a:ext cx="2289048" cy="365760"/>
          </a:xfrm>
          <a:prstGeom prst="rect">
            <a:avLst/>
          </a:prstGeom>
        </p:spPr>
        <p:txBody>
          <a:bodyPr vert="horz"/>
          <a:lstStyle>
            <a:lvl1pPr algn="l" eaLnBrk="1" latinLnBrk="0" hangingPunct="1">
              <a:defRPr kumimoji="0" sz="1400">
                <a:solidFill>
                  <a:schemeClr val="tx2"/>
                </a:solidFill>
              </a:defRPr>
            </a:lvl1pPr>
          </a:lstStyle>
          <a:p>
            <a:fld id="{E0D52BFF-BF96-4990-A662-9DACD57B3AF7}" type="datetimeFigureOut">
              <a:rPr lang="nl-NL" smtClean="0"/>
              <a:pPr/>
              <a:t>21-9-2017</a:t>
            </a:fld>
            <a:endParaRPr lang="nl-NL"/>
          </a:p>
        </p:txBody>
      </p:sp>
      <p:sp>
        <p:nvSpPr>
          <p:cNvPr id="3" name="Tijdelijke aanduiding voor voettekst 2"/>
          <p:cNvSpPr>
            <a:spLocks noGrp="1"/>
          </p:cNvSpPr>
          <p:nvPr>
            <p:ph type="ftr" sz="quarter" idx="3"/>
          </p:nvPr>
        </p:nvSpPr>
        <p:spPr>
          <a:xfrm>
            <a:off x="2898648" y="6356350"/>
            <a:ext cx="3505200" cy="365760"/>
          </a:xfrm>
          <a:prstGeom prst="rect">
            <a:avLst/>
          </a:prstGeom>
        </p:spPr>
        <p:txBody>
          <a:bodyPr vert="horz"/>
          <a:lstStyle>
            <a:lvl1pPr algn="r" eaLnBrk="1" latinLnBrk="0" hangingPunct="1">
              <a:defRPr kumimoji="0" sz="1400">
                <a:solidFill>
                  <a:schemeClr val="tx2"/>
                </a:solidFill>
              </a:defRPr>
            </a:lvl1pPr>
          </a:lstStyle>
          <a:p>
            <a:endParaRPr lang="nl-NL"/>
          </a:p>
        </p:txBody>
      </p:sp>
      <p:sp>
        <p:nvSpPr>
          <p:cNvPr id="23" name="Tijdelijke aanduiding voor dianummer 22"/>
          <p:cNvSpPr>
            <a:spLocks noGrp="1"/>
          </p:cNvSpPr>
          <p:nvPr>
            <p:ph type="sldNum" sz="quarter" idx="4"/>
          </p:nvPr>
        </p:nvSpPr>
        <p:spPr>
          <a:xfrm>
            <a:off x="612648" y="6356350"/>
            <a:ext cx="1981200" cy="365760"/>
          </a:xfrm>
          <a:prstGeom prst="rect">
            <a:avLst/>
          </a:prstGeom>
        </p:spPr>
        <p:txBody>
          <a:bodyPr vert="horz"/>
          <a:lstStyle>
            <a:lvl1pPr algn="l" eaLnBrk="1" latinLnBrk="0" hangingPunct="1">
              <a:defRPr kumimoji="0" sz="1400">
                <a:solidFill>
                  <a:schemeClr val="tx2"/>
                </a:solidFill>
              </a:defRPr>
            </a:lvl1pPr>
          </a:lstStyle>
          <a:p>
            <a:fld id="{5FF708E2-995A-4905-AA5D-2F21031FE2A7}" type="slidenum">
              <a:rPr lang="nl-NL" smtClean="0"/>
              <a:pPr/>
              <a:t>‹nr.›</a:t>
            </a:fld>
            <a:endParaRPr lang="nl-NL"/>
          </a:p>
        </p:txBody>
      </p:sp>
      <p:sp>
        <p:nvSpPr>
          <p:cNvPr id="28" name="Rechte verbindingslijn 27"/>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29" name="Rechte verbindingslijn 28"/>
          <p:cNvSpPr>
            <a:spLocks noChangeShapeType="1"/>
          </p:cNvSpPr>
          <p:nvPr/>
        </p:nvSpPr>
        <p:spPr bwMode="auto">
          <a:xfrm>
            <a:off x="457200" y="1143000"/>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10" name="Gelijkbenige driehoek 9"/>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sz="3200" kern="120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6000"/>
        <a:buFont typeface="Wingdings 3"/>
        <a:buChar char=""/>
        <a:defRPr kumimoji="0" sz="2600" kern="1200">
          <a:solidFill>
            <a:schemeClr val="tx1"/>
          </a:solidFill>
          <a:latin typeface="+mn-lt"/>
          <a:ea typeface="+mn-ea"/>
          <a:cs typeface="+mn-cs"/>
        </a:defRPr>
      </a:lvl1pPr>
      <a:lvl2pPr marL="548640" indent="-274320" algn="l" rtl="0" eaLnBrk="1" latinLnBrk="0" hangingPunct="1">
        <a:spcBef>
          <a:spcPts val="500"/>
        </a:spcBef>
        <a:buClr>
          <a:schemeClr val="accent2"/>
        </a:buClr>
        <a:buSzPct val="76000"/>
        <a:buFont typeface="Wingdings 3"/>
        <a:buChar char=""/>
        <a:defRPr kumimoji="0" sz="2300" kern="1200">
          <a:solidFill>
            <a:schemeClr val="tx2"/>
          </a:solidFill>
          <a:latin typeface="+mn-lt"/>
          <a:ea typeface="+mn-ea"/>
          <a:cs typeface="+mn-cs"/>
        </a:defRPr>
      </a:lvl2pPr>
      <a:lvl3pPr marL="822960" indent="-228600" algn="l" rtl="0" eaLnBrk="1" latinLnBrk="0" hangingPunct="1">
        <a:spcBef>
          <a:spcPts val="500"/>
        </a:spcBef>
        <a:buClr>
          <a:schemeClr val="bg1">
            <a:shade val="50000"/>
          </a:schemeClr>
        </a:buClr>
        <a:buSzPct val="76000"/>
        <a:buFont typeface="Wingdings 3"/>
        <a:buChar char=""/>
        <a:defRPr kumimoji="0" sz="2000" kern="1200">
          <a:solidFill>
            <a:schemeClr val="tx1"/>
          </a:solidFill>
          <a:latin typeface="+mn-lt"/>
          <a:ea typeface="+mn-ea"/>
          <a:cs typeface="+mn-cs"/>
        </a:defRPr>
      </a:lvl3pPr>
      <a:lvl4pPr marL="1097280" indent="-228600" algn="l" rtl="0" eaLnBrk="1" latinLnBrk="0" hangingPunct="1">
        <a:spcBef>
          <a:spcPts val="400"/>
        </a:spcBef>
        <a:buClr>
          <a:schemeClr val="accent2">
            <a:shade val="75000"/>
          </a:schemeClr>
        </a:buClr>
        <a:buSzPct val="70000"/>
        <a:buFont typeface="Wingdings"/>
        <a:buChar char=""/>
        <a:defRPr kumimoji="0" sz="1800" kern="1200">
          <a:solidFill>
            <a:schemeClr val="tx1"/>
          </a:solidFill>
          <a:latin typeface="+mn-lt"/>
          <a:ea typeface="+mn-ea"/>
          <a:cs typeface="+mn-cs"/>
        </a:defRPr>
      </a:lvl4pPr>
      <a:lvl5pPr marL="1371600" indent="-228600" algn="l" rtl="0" eaLnBrk="1" latinLnBrk="0" hangingPunct="1">
        <a:spcBef>
          <a:spcPts val="300"/>
        </a:spcBef>
        <a:buClr>
          <a:schemeClr val="accent2"/>
        </a:buClr>
        <a:buSzPct val="70000"/>
        <a:buFont typeface="Wingdings"/>
        <a:buChar char=""/>
        <a:defRPr kumimoji="0" sz="1600" kern="1200">
          <a:solidFill>
            <a:schemeClr val="tx1"/>
          </a:solidFill>
          <a:latin typeface="+mn-lt"/>
          <a:ea typeface="+mn-ea"/>
          <a:cs typeface="+mn-cs"/>
        </a:defRPr>
      </a:lvl5pPr>
      <a:lvl6pPr marL="1645920" indent="-182880" algn="l" rtl="0" eaLnBrk="1" latinLnBrk="0" hangingPunct="1">
        <a:spcBef>
          <a:spcPts val="300"/>
        </a:spcBef>
        <a:buClr>
          <a:srgbClr val="9FB8CD">
            <a:shade val="75000"/>
          </a:srgbClr>
        </a:buClr>
        <a:buSzPct val="75000"/>
        <a:buFont typeface="Wingdings 3"/>
        <a:buChar char=""/>
        <a:defRPr kumimoji="0" lang="en-US" sz="1600" kern="1200" smtClean="0">
          <a:solidFill>
            <a:schemeClr val="tx1"/>
          </a:solidFill>
          <a:latin typeface="+mn-lt"/>
          <a:ea typeface="+mn-ea"/>
          <a:cs typeface="+mn-cs"/>
        </a:defRPr>
      </a:lvl6pPr>
      <a:lvl7pPr marL="1828800" indent="-182880" algn="l" rtl="0" eaLnBrk="1" latinLnBrk="0" hangingPunct="1">
        <a:spcBef>
          <a:spcPts val="300"/>
        </a:spcBef>
        <a:buClr>
          <a:srgbClr val="727CA3">
            <a:shade val="75000"/>
          </a:srgbClr>
        </a:buClr>
        <a:buSzPct val="75000"/>
        <a:buFont typeface="Wingdings 3"/>
        <a:buChar char=""/>
        <a:defRPr kumimoji="0" lang="en-US" sz="1400" kern="1200" smtClean="0">
          <a:solidFill>
            <a:schemeClr val="tx1"/>
          </a:solidFill>
          <a:latin typeface="+mn-lt"/>
          <a:ea typeface="+mn-ea"/>
          <a:cs typeface="+mn-cs"/>
        </a:defRPr>
      </a:lvl7pPr>
      <a:lvl8pPr marL="2011680" indent="-182880" algn="l" rtl="0" eaLnBrk="1" latinLnBrk="0" hangingPunct="1">
        <a:spcBef>
          <a:spcPts val="300"/>
        </a:spcBef>
        <a:buClr>
          <a:prstClr val="white">
            <a:shade val="50000"/>
          </a:prstClr>
        </a:buClr>
        <a:buSzPct val="75000"/>
        <a:buFont typeface="Wingdings 3"/>
        <a:buChar char=""/>
        <a:defRPr kumimoji="0" lang="en-US" sz="1400" kern="1200" smtClean="0">
          <a:solidFill>
            <a:schemeClr val="tx1"/>
          </a:solidFill>
          <a:latin typeface="+mn-lt"/>
          <a:ea typeface="+mn-ea"/>
          <a:cs typeface="+mn-cs"/>
        </a:defRPr>
      </a:lvl8pPr>
      <a:lvl9pPr marL="2194560" indent="-182880" algn="l" rtl="0" eaLnBrk="1" latinLnBrk="0" hangingPunct="1">
        <a:spcBef>
          <a:spcPts val="300"/>
        </a:spcBef>
        <a:buClr>
          <a:srgbClr val="9FB8CD"/>
        </a:buClr>
        <a:buSzPct val="75000"/>
        <a:buFont typeface="Wingdings 3"/>
        <a:buChar char=""/>
        <a:defRPr kumimoji="0" lang="en-US" sz="1200" kern="1200" smtClean="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nl-NL" dirty="0" smtClean="0"/>
              <a:t>Huisvesting</a:t>
            </a:r>
            <a:endParaRPr lang="nl-NL" dirty="0"/>
          </a:p>
        </p:txBody>
      </p:sp>
      <p:sp>
        <p:nvSpPr>
          <p:cNvPr id="3" name="Ondertitel 2"/>
          <p:cNvSpPr>
            <a:spLocks noGrp="1"/>
          </p:cNvSpPr>
          <p:nvPr>
            <p:ph type="subTitle" idx="1"/>
          </p:nvPr>
        </p:nvSpPr>
        <p:spPr/>
        <p:txBody>
          <a:bodyPr/>
          <a:lstStyle/>
          <a:p>
            <a:r>
              <a:rPr lang="nl-NL" dirty="0" smtClean="0"/>
              <a:t>Huisvestingsvormen en verrijking</a:t>
            </a:r>
            <a:endParaRPr lang="nl-NL" dirty="0"/>
          </a:p>
        </p:txBody>
      </p:sp>
      <p:pic>
        <p:nvPicPr>
          <p:cNvPr id="4" name="Afbeelding 3"/>
          <p:cNvPicPr/>
          <p:nvPr/>
        </p:nvPicPr>
        <p:blipFill>
          <a:blip r:embed="rId2" cstate="print"/>
          <a:srcRect/>
          <a:stretch>
            <a:fillRect/>
          </a:stretch>
        </p:blipFill>
        <p:spPr bwMode="auto">
          <a:xfrm>
            <a:off x="7668344" y="0"/>
            <a:ext cx="1475656" cy="172819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Welzijn</a:t>
            </a:r>
            <a:endParaRPr lang="nl-NL" dirty="0"/>
          </a:p>
        </p:txBody>
      </p:sp>
      <p:pic>
        <p:nvPicPr>
          <p:cNvPr id="4" name="Afbeelding 3"/>
          <p:cNvPicPr/>
          <p:nvPr/>
        </p:nvPicPr>
        <p:blipFill>
          <a:blip r:embed="rId2" cstate="print"/>
          <a:srcRect/>
          <a:stretch>
            <a:fillRect/>
          </a:stretch>
        </p:blipFill>
        <p:spPr bwMode="auto">
          <a:xfrm>
            <a:off x="7916269" y="0"/>
            <a:ext cx="1227731" cy="1391479"/>
          </a:xfrm>
          <a:prstGeom prst="rect">
            <a:avLst/>
          </a:prstGeom>
          <a:noFill/>
          <a:ln w="9525">
            <a:noFill/>
            <a:miter lim="800000"/>
            <a:headEnd/>
            <a:tailEnd/>
          </a:ln>
        </p:spPr>
      </p:pic>
      <p:sp>
        <p:nvSpPr>
          <p:cNvPr id="3" name="Tijdelijke aanduiding voor inhoud 2"/>
          <p:cNvSpPr>
            <a:spLocks noGrp="1"/>
          </p:cNvSpPr>
          <p:nvPr>
            <p:ph sz="quarter" idx="1"/>
          </p:nvPr>
        </p:nvSpPr>
        <p:spPr/>
        <p:txBody>
          <a:bodyPr/>
          <a:lstStyle/>
          <a:p>
            <a:r>
              <a:rPr lang="nl-NL" dirty="0" smtClean="0"/>
              <a:t>Belangrijke aspecten</a:t>
            </a:r>
          </a:p>
          <a:p>
            <a:r>
              <a:rPr lang="nl-NL" dirty="0" smtClean="0"/>
              <a:t>Klimaat</a:t>
            </a:r>
          </a:p>
          <a:p>
            <a:r>
              <a:rPr lang="nl-NL" dirty="0" smtClean="0"/>
              <a:t>Bewegingsvrijheid</a:t>
            </a:r>
          </a:p>
          <a:p>
            <a:r>
              <a:rPr lang="nl-NL" dirty="0" smtClean="0"/>
              <a:t>Veiligheid</a:t>
            </a:r>
          </a:p>
          <a:p>
            <a:r>
              <a:rPr lang="nl-NL" dirty="0" smtClean="0"/>
              <a:t>Comfort</a:t>
            </a:r>
          </a:p>
          <a:p>
            <a:r>
              <a:rPr lang="nl-NL" dirty="0" smtClean="0"/>
              <a:t>Verrijking</a:t>
            </a:r>
          </a:p>
          <a:p>
            <a:r>
              <a:rPr lang="nl-NL" dirty="0" smtClean="0"/>
              <a:t>Zelfverzorging</a:t>
            </a:r>
          </a:p>
          <a:p>
            <a:pPr>
              <a:buNone/>
            </a:pPr>
            <a:endParaRPr lang="nl-NL"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10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10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10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10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10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10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3">
                                            <p:txEl>
                                              <p:pRg st="6" end="6"/>
                                            </p:txEl>
                                          </p:spTgt>
                                        </p:tgtEl>
                                        <p:attrNameLst>
                                          <p:attrName>style.visibility</p:attrName>
                                        </p:attrNameLst>
                                      </p:cBhvr>
                                      <p:to>
                                        <p:strVal val="visible"/>
                                      </p:to>
                                    </p:set>
                                    <p:anim calcmode="lin" valueType="num">
                                      <p:cBhvr additive="base">
                                        <p:cTn id="43"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44" dur="10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Manieren van verrijken</a:t>
            </a:r>
            <a:endParaRPr lang="nl-NL" dirty="0"/>
          </a:p>
        </p:txBody>
      </p:sp>
      <p:sp>
        <p:nvSpPr>
          <p:cNvPr id="3" name="Tijdelijke aanduiding voor inhoud 2"/>
          <p:cNvSpPr>
            <a:spLocks noGrp="1"/>
          </p:cNvSpPr>
          <p:nvPr>
            <p:ph sz="quarter" idx="1"/>
          </p:nvPr>
        </p:nvSpPr>
        <p:spPr/>
        <p:txBody>
          <a:bodyPr>
            <a:normAutofit/>
          </a:bodyPr>
          <a:lstStyle/>
          <a:p>
            <a:r>
              <a:rPr lang="nl-NL" dirty="0" smtClean="0"/>
              <a:t> Sociale verrijking</a:t>
            </a:r>
          </a:p>
          <a:p>
            <a:r>
              <a:rPr lang="nl-NL" dirty="0" smtClean="0"/>
              <a:t> Een stuk verrijkingsmateriaal</a:t>
            </a:r>
          </a:p>
          <a:p>
            <a:r>
              <a:rPr lang="nl-NL" dirty="0" smtClean="0"/>
              <a:t>Voerverrijking</a:t>
            </a:r>
            <a:br>
              <a:rPr lang="nl-NL" dirty="0" smtClean="0"/>
            </a:br>
            <a:r>
              <a:rPr lang="nl-NL" dirty="0" smtClean="0"/>
              <a:t/>
            </a:r>
            <a:br>
              <a:rPr lang="nl-NL" dirty="0" smtClean="0"/>
            </a:br>
            <a:r>
              <a:rPr lang="nl-NL" dirty="0" smtClean="0"/>
              <a:t/>
            </a:r>
            <a:br>
              <a:rPr lang="nl-NL" dirty="0" smtClean="0"/>
            </a:br>
            <a:r>
              <a:rPr lang="nl-NL" dirty="0" smtClean="0"/>
              <a:t/>
            </a:r>
            <a:br>
              <a:rPr lang="nl-NL" dirty="0" smtClean="0"/>
            </a:br>
            <a:endParaRPr lang="nl-NL" dirty="0" smtClean="0"/>
          </a:p>
          <a:p>
            <a:endParaRPr lang="nl-NL" dirty="0"/>
          </a:p>
        </p:txBody>
      </p:sp>
      <p:pic>
        <p:nvPicPr>
          <p:cNvPr id="5" name="Afbeelding 4"/>
          <p:cNvPicPr/>
          <p:nvPr/>
        </p:nvPicPr>
        <p:blipFill>
          <a:blip r:embed="rId3" cstate="print"/>
          <a:srcRect/>
          <a:stretch>
            <a:fillRect/>
          </a:stretch>
        </p:blipFill>
        <p:spPr bwMode="auto">
          <a:xfrm>
            <a:off x="7916269" y="0"/>
            <a:ext cx="1227731" cy="1391479"/>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orsprong">
  <a:themeElements>
    <a:clrScheme name="Aangepast 37">
      <a:dk1>
        <a:sysClr val="windowText" lastClr="000000"/>
      </a:dk1>
      <a:lt1>
        <a:sysClr val="window" lastClr="FFFFFF"/>
      </a:lt1>
      <a:dk2>
        <a:srgbClr val="464653"/>
      </a:dk2>
      <a:lt2>
        <a:srgbClr val="BBC737"/>
      </a:lt2>
      <a:accent1>
        <a:srgbClr val="311F18"/>
      </a:accent1>
      <a:accent2>
        <a:srgbClr val="BBC737"/>
      </a:accent2>
      <a:accent3>
        <a:srgbClr val="D2DA7A"/>
      </a:accent3>
      <a:accent4>
        <a:srgbClr val="E4E8AF"/>
      </a:accent4>
      <a:accent5>
        <a:srgbClr val="B88472"/>
      </a:accent5>
      <a:accent6>
        <a:srgbClr val="8E736A"/>
      </a:accent6>
      <a:hlink>
        <a:srgbClr val="945D4A"/>
      </a:hlink>
      <a:folHlink>
        <a:srgbClr val="945D4A"/>
      </a:folHlink>
    </a:clrScheme>
    <a:fontScheme name="Oorsprong">
      <a:majorFont>
        <a:latin typeface="Bookman Old Style"/>
        <a:ea typeface=""/>
        <a:cs typeface=""/>
        <a:font script="Grek" typeface="Cambria"/>
        <a:font script="Cyrl" typeface="Cambria"/>
        <a:font script="Jpan" typeface="HG明朝E"/>
        <a:font script="Hang" typeface="돋움"/>
        <a:font script="Hans" typeface="宋体"/>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Gill Sans MT"/>
        <a:ea typeface=""/>
        <a:cs typeface=""/>
        <a:font script="Grek" typeface="Calibri"/>
        <a:font script="Cyrl" typeface="Calibri"/>
        <a:font script="Jpan" typeface="ＭＳ Ｐゴシック"/>
        <a:font script="Hang" typeface="맑은 고딕"/>
        <a:font script="Hans" typeface="华文新魏"/>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shade val="60000"/>
                <a:satMod val="300000"/>
              </a:schemeClr>
            </a:gs>
            <a:gs pos="30000">
              <a:schemeClr val="phClr">
                <a:shade val="80000"/>
                <a:satMod val="230000"/>
              </a:schemeClr>
            </a:gs>
            <a:gs pos="100000">
              <a:schemeClr val="phClr">
                <a:tint val="97000"/>
                <a:satMod val="220000"/>
              </a:schemeClr>
            </a:gs>
          </a:gsLst>
          <a:lin ang="16200000" scaled="1"/>
        </a:gradFill>
        <a:blipFill>
          <a:blip xmlns:r="http://schemas.openxmlformats.org/officeDocument/2006/relationships" r:embed="rId1">
            <a:duotone>
              <a:schemeClr val="phClr">
                <a:shade val="6000"/>
                <a:satMod val="120000"/>
              </a:schemeClr>
              <a:schemeClr val="phClr">
                <a:tint val="90000"/>
              </a:schemeClr>
            </a:duotone>
          </a:blip>
          <a:tile tx="0" ty="0" sx="35000" sy="40000" flip="x" algn="tl"/>
        </a:blipFill>
      </a:bgFillStyleLst>
    </a:fmtScheme>
  </a:themeElements>
  <a:objectDefaults/>
  <a:extraClrSchemeLst/>
</a:theme>
</file>

<file path=ppt/theme/theme2.xml><?xml version="1.0" encoding="utf-8"?>
<a:theme xmlns:a="http://schemas.openxmlformats.org/drawingml/2006/main" name="Office-thema">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Origin</Template>
  <TotalTime>850</TotalTime>
  <Words>126</Words>
  <Application>Microsoft Office PowerPoint</Application>
  <PresentationFormat>Diavoorstelling (4:3)</PresentationFormat>
  <Paragraphs>18</Paragraphs>
  <Slides>3</Slides>
  <Notes>1</Notes>
  <HiddenSlides>0</HiddenSlides>
  <MMClips>0</MMClips>
  <ScaleCrop>false</ScaleCrop>
  <HeadingPairs>
    <vt:vector size="6" baseType="variant">
      <vt:variant>
        <vt:lpstr>Gebruikte lettertypen</vt:lpstr>
      </vt:variant>
      <vt:variant>
        <vt:i4>5</vt:i4>
      </vt:variant>
      <vt:variant>
        <vt:lpstr>Thema</vt:lpstr>
      </vt:variant>
      <vt:variant>
        <vt:i4>1</vt:i4>
      </vt:variant>
      <vt:variant>
        <vt:lpstr>Diatitels</vt:lpstr>
      </vt:variant>
      <vt:variant>
        <vt:i4>3</vt:i4>
      </vt:variant>
    </vt:vector>
  </HeadingPairs>
  <TitlesOfParts>
    <vt:vector size="9" baseType="lpstr">
      <vt:lpstr>Bookman Old Style</vt:lpstr>
      <vt:lpstr>Calibri</vt:lpstr>
      <vt:lpstr>Gill Sans MT</vt:lpstr>
      <vt:lpstr>Wingdings</vt:lpstr>
      <vt:lpstr>Wingdings 3</vt:lpstr>
      <vt:lpstr>Oorsprong</vt:lpstr>
      <vt:lpstr>Huisvesting</vt:lpstr>
      <vt:lpstr>Welzijn</vt:lpstr>
      <vt:lpstr>Manieren van verrijken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Huisvesting</dc:title>
  <dc:creator>NIKKI</dc:creator>
  <cp:lastModifiedBy>Nikki Pots</cp:lastModifiedBy>
  <cp:revision>8</cp:revision>
  <dcterms:created xsi:type="dcterms:W3CDTF">2015-10-29T12:12:42Z</dcterms:created>
  <dcterms:modified xsi:type="dcterms:W3CDTF">2017-09-21T12:11:07Z</dcterms:modified>
</cp:coreProperties>
</file>