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259" r:id="rId3"/>
    <p:sldId id="257" r:id="rId4"/>
    <p:sldId id="258" r:id="rId5"/>
    <p:sldId id="260" r:id="rId6"/>
    <p:sldId id="262" r:id="rId7"/>
    <p:sldId id="269"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343" autoAdjust="0"/>
  </p:normalViewPr>
  <p:slideViewPr>
    <p:cSldViewPr snapToGrid="0">
      <p:cViewPr varScale="1">
        <p:scale>
          <a:sx n="69" d="100"/>
          <a:sy n="69" d="100"/>
        </p:scale>
        <p:origin x="78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33892F-61EE-4CC2-BB00-FD07C4DDDB2F}" type="datetimeFigureOut">
              <a:rPr lang="nl-NL" smtClean="0"/>
              <a:t>31-10-2017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A3F143-AAEC-4F04-9A4B-9DB5E7FA67DA}" type="slidenum">
              <a:rPr lang="nl-NL" smtClean="0"/>
              <a:t>‹nr.›</a:t>
            </a:fld>
            <a:endParaRPr lang="nl-NL"/>
          </a:p>
        </p:txBody>
      </p:sp>
    </p:spTree>
    <p:extLst>
      <p:ext uri="{BB962C8B-B14F-4D97-AF65-F5344CB8AC3E}">
        <p14:creationId xmlns:p14="http://schemas.microsoft.com/office/powerpoint/2010/main" val="3299283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200" kern="1200" dirty="0" smtClean="0">
                <a:solidFill>
                  <a:schemeClr val="tx1"/>
                </a:solidFill>
                <a:latin typeface="+mn-lt"/>
                <a:ea typeface="+mn-ea"/>
                <a:cs typeface="+mn-cs"/>
              </a:rPr>
              <a:t>Desinfecteren Ontsmetten met een chemisch ontsmettingsmiddel wil dus zeggen dat je een chemisch middel in de juiste concentratie op het te ontsmetten oppervlak aanbrengt en lang genoeg laat inwerken.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200" kern="1200" dirty="0" smtClean="0">
                <a:solidFill>
                  <a:schemeClr val="tx1"/>
                </a:solidFill>
                <a:latin typeface="+mn-lt"/>
                <a:ea typeface="+mn-ea"/>
                <a:cs typeface="+mn-cs"/>
              </a:rPr>
              <a:t>Het reinigen en desinfecteren is vooral belangrijk om de infectiedruk van bepaalde ziekterisico ziektekiemen laag te houden. Dit heet het ziekterisico. </a:t>
            </a:r>
            <a:endParaRPr lang="nl-NL"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nl-NL" dirty="0" smtClean="0"/>
              <a:t>Een van de maatregelen die je kunt nemen om de verspreiding van ziekten tegen te gaan, is het regelmatig reinigen en ontsmetten van ruimten (afdelingen), hokken en wettelijke verplichting kooien. Soms is dit zelfs een wettelijke verplichting. Binnen veel </a:t>
            </a:r>
            <a:r>
              <a:rPr lang="nl-NL" b="1" dirty="0" smtClean="0">
                <a:solidFill>
                  <a:srgbClr val="FFFF00"/>
                </a:solidFill>
              </a:rPr>
              <a:t>certificeringprogramma’s</a:t>
            </a:r>
            <a:r>
              <a:rPr lang="nl-NL" dirty="0" smtClean="0">
                <a:solidFill>
                  <a:srgbClr val="FFFF00"/>
                </a:solidFill>
              </a:rPr>
              <a:t> </a:t>
            </a:r>
            <a:r>
              <a:rPr lang="nl-NL" dirty="0" smtClean="0"/>
              <a:t>op veehouderijbedrijven (KKM, IKB, HACCP) is het reinigen en ontsmetten van bepaalde ruimten en materialen als verplicht onderdeel </a:t>
            </a:r>
            <a:r>
              <a:rPr lang="nl-NL" dirty="0" err="1" smtClean="0"/>
              <a:t>opgenomenen</a:t>
            </a:r>
            <a:r>
              <a:rPr lang="nl-NL" dirty="0" smtClean="0"/>
              <a:t/>
            </a:r>
            <a:br>
              <a:rPr lang="nl-NL" dirty="0" smtClean="0"/>
            </a:br>
            <a:r>
              <a:rPr lang="nl-NL" dirty="0" smtClean="0"/>
              <a:t>J</a:t>
            </a:r>
            <a:r>
              <a:rPr lang="nl-NL" sz="1200" kern="1200" dirty="0" smtClean="0">
                <a:solidFill>
                  <a:schemeClr val="tx1"/>
                </a:solidFill>
                <a:latin typeface="+mn-lt"/>
                <a:ea typeface="+mn-ea"/>
                <a:cs typeface="+mn-cs"/>
              </a:rPr>
              <a:t>e moet hierbij denken aan het verminderen van het aantal aanwezige bacteriën en virussen, maar ook aan bijvoorbeeld wormeieren en (</a:t>
            </a:r>
            <a:r>
              <a:rPr lang="nl-NL" sz="1200" kern="1200" dirty="0" err="1" smtClean="0">
                <a:solidFill>
                  <a:schemeClr val="tx1"/>
                </a:solidFill>
                <a:latin typeface="+mn-lt"/>
                <a:ea typeface="+mn-ea"/>
                <a:cs typeface="+mn-cs"/>
              </a:rPr>
              <a:t>coccidiose</a:t>
            </a:r>
            <a:r>
              <a:rPr lang="nl-NL" sz="1200" kern="1200" dirty="0" smtClean="0">
                <a:solidFill>
                  <a:schemeClr val="tx1"/>
                </a:solidFill>
                <a:latin typeface="+mn-lt"/>
                <a:ea typeface="+mn-ea"/>
                <a:cs typeface="+mn-cs"/>
              </a:rPr>
              <a:t>)</a:t>
            </a:r>
            <a:r>
              <a:rPr lang="nl-NL" sz="1200" kern="1200" dirty="0" err="1" smtClean="0">
                <a:solidFill>
                  <a:schemeClr val="tx1"/>
                </a:solidFill>
                <a:latin typeface="+mn-lt"/>
                <a:ea typeface="+mn-ea"/>
                <a:cs typeface="+mn-cs"/>
              </a:rPr>
              <a:t>oöcysten</a:t>
            </a:r>
            <a:r>
              <a:rPr lang="nl-NL" sz="1200" kern="1200" dirty="0" smtClean="0">
                <a:solidFill>
                  <a:schemeClr val="tx1"/>
                </a:solidFill>
                <a:latin typeface="+mn-lt"/>
                <a:ea typeface="+mn-ea"/>
                <a:cs typeface="+mn-cs"/>
              </a:rPr>
              <a:t>. </a:t>
            </a:r>
            <a:endParaRPr lang="nl-NL" b="1" dirty="0" smtClean="0"/>
          </a:p>
          <a:p>
            <a:endParaRPr lang="nl-NL" dirty="0"/>
          </a:p>
        </p:txBody>
      </p:sp>
      <p:sp>
        <p:nvSpPr>
          <p:cNvPr id="4" name="Tijdelijke aanduiding voor dianummer 3"/>
          <p:cNvSpPr>
            <a:spLocks noGrp="1"/>
          </p:cNvSpPr>
          <p:nvPr>
            <p:ph type="sldNum" sz="quarter" idx="10"/>
          </p:nvPr>
        </p:nvSpPr>
        <p:spPr/>
        <p:txBody>
          <a:bodyPr/>
          <a:lstStyle/>
          <a:p>
            <a:fld id="{9FA3F143-AAEC-4F04-9A4B-9DB5E7FA67DA}" type="slidenum">
              <a:rPr lang="nl-NL" smtClean="0"/>
              <a:t>5</a:t>
            </a:fld>
            <a:endParaRPr lang="nl-NL"/>
          </a:p>
        </p:txBody>
      </p:sp>
    </p:spTree>
    <p:extLst>
      <p:ext uri="{BB962C8B-B14F-4D97-AF65-F5344CB8AC3E}">
        <p14:creationId xmlns:p14="http://schemas.microsoft.com/office/powerpoint/2010/main" val="1429155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Nadelen van reinigen en ontsmetten Een goede schoonmaak is duur. Het kost immers veel tijd, water, energie en schoonmaakmiddelen. Het dierverblijf wordt tijdens het schoonmaken nat en koud. Voordat de dieren weer terug in hun verblijf kunnen, moet je zorgen voor voldoende droog- en opwarmtijd droog- en opwarmtijd. Bovendien gaan met het ontsmetten niet alleen de ziekmakende (pathogene bacteriën) dood, maar ook de goede bacteriën (</a:t>
            </a:r>
            <a:r>
              <a:rPr lang="nl-NL" sz="1200" kern="1200" dirty="0" err="1" smtClean="0">
                <a:solidFill>
                  <a:schemeClr val="tx1"/>
                </a:solidFill>
                <a:latin typeface="+mn-lt"/>
                <a:ea typeface="+mn-ea"/>
                <a:cs typeface="+mn-cs"/>
              </a:rPr>
              <a:t>apathogene</a:t>
            </a:r>
            <a:r>
              <a:rPr lang="nl-NL" sz="1200" kern="1200" dirty="0" smtClean="0">
                <a:solidFill>
                  <a:schemeClr val="tx1"/>
                </a:solidFill>
                <a:latin typeface="+mn-lt"/>
                <a:ea typeface="+mn-ea"/>
                <a:cs typeface="+mn-cs"/>
              </a:rPr>
              <a:t> bacteriën). Ten slotte kunnen bepaalde ontsmettingsmiddelen schadelijk zijn voor de mens en de dieren die op de afdeling of in het gebouw zijn. Vooral de luchtwegen kunnen aangetast worden. </a:t>
            </a:r>
            <a:endParaRPr lang="nl-NL"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9FA3F143-AAEC-4F04-9A4B-9DB5E7FA67DA}" type="slidenum">
              <a:rPr lang="nl-NL" smtClean="0"/>
              <a:t>12</a:t>
            </a:fld>
            <a:endParaRPr lang="nl-NL"/>
          </a:p>
        </p:txBody>
      </p:sp>
    </p:spTree>
    <p:extLst>
      <p:ext uri="{BB962C8B-B14F-4D97-AF65-F5344CB8AC3E}">
        <p14:creationId xmlns:p14="http://schemas.microsoft.com/office/powerpoint/2010/main" val="2660891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Er zijn dus een aantal voorwaarden aan de chemische ontsmettingsmethode voorwaarden gebonden, die bepalend zijn voor het uiteindelijke resultaat. De voorwaarden zijn: – Zorg voor een goede reiniging vooraf. – Gebruik de juiste concentratie ontsmettingsmiddel in de gebruiksvloeistof. – Zorg dat de te ontsmetten oppervlakken voldoende opgedroogd zijn. – Zorg voor de juiste omgevingstemperatuur</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9FA3F143-AAEC-4F04-9A4B-9DB5E7FA67DA}" type="slidenum">
              <a:rPr lang="nl-NL" smtClean="0"/>
              <a:t>13</a:t>
            </a:fld>
            <a:endParaRPr lang="nl-NL"/>
          </a:p>
        </p:txBody>
      </p:sp>
    </p:spTree>
    <p:extLst>
      <p:ext uri="{BB962C8B-B14F-4D97-AF65-F5344CB8AC3E}">
        <p14:creationId xmlns:p14="http://schemas.microsoft.com/office/powerpoint/2010/main" val="35780174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a:xfrm>
            <a:off x="2692397" y="5037663"/>
            <a:ext cx="5214635" cy="279400"/>
          </a:xfrm>
        </p:spPr>
        <p:txBody>
          <a:bodyPr/>
          <a:lstStyle/>
          <a:p>
            <a:endParaRPr lang="nl-NL"/>
          </a:p>
        </p:txBody>
      </p:sp>
      <p:sp>
        <p:nvSpPr>
          <p:cNvPr id="6" name="Slide Number Placeholder 5"/>
          <p:cNvSpPr>
            <a:spLocks noGrp="1"/>
          </p:cNvSpPr>
          <p:nvPr>
            <p:ph type="sldNum" sz="quarter" idx="12"/>
          </p:nvPr>
        </p:nvSpPr>
        <p:spPr>
          <a:xfrm>
            <a:off x="8956900" y="5037663"/>
            <a:ext cx="551167" cy="279400"/>
          </a:xfrm>
        </p:spPr>
        <p:txBody>
          <a:bodyPr/>
          <a:lstStyle/>
          <a:p>
            <a:fld id="{01FC5357-4DAD-4DAF-8C42-7843F7C32C81}" type="slidenum">
              <a:rPr lang="nl-NL" smtClean="0"/>
              <a:t>‹nr.›</a:t>
            </a:fld>
            <a:endParaRPr lang="nl-NL"/>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0963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5FDA0A3-E931-46B1-A4EA-4C8A52BCA637}" type="datetimeFigureOut">
              <a:rPr lang="nl-NL" smtClean="0"/>
              <a:t>31-10-2017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853479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424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6437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148363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2080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0738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7143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684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2657636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5FDA0A3-E931-46B1-A4EA-4C8A52BCA637}" type="datetimeFigureOut">
              <a:rPr lang="nl-NL" smtClean="0"/>
              <a:t>31-10-2017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1FC5357-4DAD-4DAF-8C42-7843F7C32C81}" type="slidenum">
              <a:rPr lang="nl-NL" smtClean="0"/>
              <a:t>‹nr.›</a:t>
            </a:fld>
            <a:endParaRPr lang="nl-NL"/>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584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5FDA0A3-E931-46B1-A4EA-4C8A52BCA637}" type="datetimeFigureOut">
              <a:rPr lang="nl-NL" smtClean="0"/>
              <a:t>31-10-2017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2117074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5FDA0A3-E931-46B1-A4EA-4C8A52BCA637}" type="datetimeFigureOut">
              <a:rPr lang="nl-NL" smtClean="0"/>
              <a:t>31-10-2017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1FC5357-4DAD-4DAF-8C42-7843F7C32C81}" type="slidenum">
              <a:rPr lang="nl-NL" smtClean="0"/>
              <a:t>‹nr.›</a:t>
            </a:fld>
            <a:endParaRPr lang="nl-NL"/>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7221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5FDA0A3-E931-46B1-A4EA-4C8A52BCA637}" type="datetimeFigureOut">
              <a:rPr lang="nl-NL" smtClean="0"/>
              <a:t>31-10-2017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1FC5357-4DAD-4DAF-8C42-7843F7C32C81}"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1133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FDA0A3-E931-46B1-A4EA-4C8A52BCA637}" type="datetimeFigureOut">
              <a:rPr lang="nl-NL" smtClean="0"/>
              <a:t>31-10-2017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384916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5FDA0A3-E931-46B1-A4EA-4C8A52BCA637}" type="datetimeFigureOut">
              <a:rPr lang="nl-NL" smtClean="0"/>
              <a:t>31-10-2017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1FC5357-4DAD-4DAF-8C42-7843F7C32C81}" type="slidenum">
              <a:rPr lang="nl-NL" smtClean="0"/>
              <a:t>‹nr.›</a:t>
            </a:fld>
            <a:endParaRPr lang="nl-NL"/>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94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5FDA0A3-E931-46B1-A4EA-4C8A52BCA637}" type="datetimeFigureOut">
              <a:rPr lang="nl-NL" smtClean="0"/>
              <a:t>31-10-2017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1FC5357-4DAD-4DAF-8C42-7843F7C32C81}" type="slidenum">
              <a:rPr lang="nl-NL" smtClean="0"/>
              <a:t>‹nr.›</a:t>
            </a:fld>
            <a:endParaRPr lang="nl-NL"/>
          </a:p>
        </p:txBody>
      </p:sp>
    </p:spTree>
    <p:extLst>
      <p:ext uri="{BB962C8B-B14F-4D97-AF65-F5344CB8AC3E}">
        <p14:creationId xmlns:p14="http://schemas.microsoft.com/office/powerpoint/2010/main" val="193630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5FDA0A3-E931-46B1-A4EA-4C8A52BCA637}" type="datetimeFigureOut">
              <a:rPr lang="nl-NL" smtClean="0"/>
              <a:t>31-10-2017</a:t>
            </a:fld>
            <a:endParaRPr lang="nl-NL"/>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nl-NL"/>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C5357-4DAD-4DAF-8C42-7843F7C32C81}" type="slidenum">
              <a:rPr lang="nl-NL" smtClean="0"/>
              <a:t>‹nr.›</a:t>
            </a:fld>
            <a:endParaRPr lang="nl-NL"/>
          </a:p>
        </p:txBody>
      </p:sp>
    </p:spTree>
    <p:extLst>
      <p:ext uri="{BB962C8B-B14F-4D97-AF65-F5344CB8AC3E}">
        <p14:creationId xmlns:p14="http://schemas.microsoft.com/office/powerpoint/2010/main" val="6463462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Les 1</a:t>
            </a:r>
            <a:endParaRPr lang="nl-NL" dirty="0"/>
          </a:p>
        </p:txBody>
      </p:sp>
      <p:sp>
        <p:nvSpPr>
          <p:cNvPr id="3" name="Ondertitel 2"/>
          <p:cNvSpPr>
            <a:spLocks noGrp="1"/>
          </p:cNvSpPr>
          <p:nvPr>
            <p:ph type="subTitle" idx="1"/>
          </p:nvPr>
        </p:nvSpPr>
        <p:spPr/>
        <p:txBody>
          <a:bodyPr/>
          <a:lstStyle/>
          <a:p>
            <a:r>
              <a:rPr lang="nl-NL" dirty="0" smtClean="0"/>
              <a:t>Huisvesting en Hygiëne </a:t>
            </a:r>
            <a:endParaRPr lang="nl-NL" dirty="0"/>
          </a:p>
        </p:txBody>
      </p:sp>
    </p:spTree>
    <p:extLst>
      <p:ext uri="{BB962C8B-B14F-4D97-AF65-F5344CB8AC3E}">
        <p14:creationId xmlns:p14="http://schemas.microsoft.com/office/powerpoint/2010/main" val="2298868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Resultaat reinigen en ontsmetten</a:t>
            </a:r>
          </a:p>
        </p:txBody>
      </p:sp>
      <p:sp>
        <p:nvSpPr>
          <p:cNvPr id="3" name="Tijdelijke aanduiding voor inhoud 2"/>
          <p:cNvSpPr>
            <a:spLocks noGrp="1"/>
          </p:cNvSpPr>
          <p:nvPr>
            <p:ph idx="1"/>
          </p:nvPr>
        </p:nvSpPr>
        <p:spPr/>
        <p:txBody>
          <a:bodyPr/>
          <a:lstStyle/>
          <a:p>
            <a:r>
              <a:rPr lang="nl-NL" dirty="0"/>
              <a:t>Verlagen infectiedruk</a:t>
            </a:r>
          </a:p>
          <a:p>
            <a:r>
              <a:rPr lang="nl-NL" dirty="0"/>
              <a:t>Ontsmetten brengt infectiedruk nog meer naar beneden</a:t>
            </a:r>
          </a:p>
          <a:p>
            <a:r>
              <a:rPr lang="nl-NL" dirty="0"/>
              <a:t>Minder kans op ziektes</a:t>
            </a:r>
          </a:p>
          <a:p>
            <a:endParaRPr lang="nl-NL" dirty="0"/>
          </a:p>
        </p:txBody>
      </p:sp>
    </p:spTree>
    <p:extLst>
      <p:ext uri="{BB962C8B-B14F-4D97-AF65-F5344CB8AC3E}">
        <p14:creationId xmlns:p14="http://schemas.microsoft.com/office/powerpoint/2010/main" val="1317309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is reinigen en ontsmetten nodig?</a:t>
            </a:r>
          </a:p>
        </p:txBody>
      </p:sp>
      <p:sp>
        <p:nvSpPr>
          <p:cNvPr id="3" name="Tijdelijke aanduiding voor inhoud 2"/>
          <p:cNvSpPr>
            <a:spLocks noGrp="1"/>
          </p:cNvSpPr>
          <p:nvPr>
            <p:ph idx="1"/>
          </p:nvPr>
        </p:nvSpPr>
        <p:spPr/>
        <p:txBody>
          <a:bodyPr/>
          <a:lstStyle/>
          <a:p>
            <a:r>
              <a:rPr lang="nl-NL" dirty="0"/>
              <a:t>Dierziektepreventie</a:t>
            </a:r>
          </a:p>
          <a:p>
            <a:r>
              <a:rPr lang="nl-NL" dirty="0"/>
              <a:t>Volksgezondheid</a:t>
            </a:r>
          </a:p>
          <a:p>
            <a:r>
              <a:rPr lang="nl-NL" dirty="0"/>
              <a:t>Productaansprakelijkheid</a:t>
            </a:r>
          </a:p>
          <a:p>
            <a:r>
              <a:rPr lang="nl-NL" dirty="0"/>
              <a:t>Ziekterisico</a:t>
            </a:r>
          </a:p>
          <a:p>
            <a:r>
              <a:rPr lang="nl-NL" dirty="0"/>
              <a:t>Verspreidingsrisico</a:t>
            </a:r>
          </a:p>
          <a:p>
            <a:r>
              <a:rPr lang="nl-NL" dirty="0"/>
              <a:t>Hoge infectiedruk</a:t>
            </a:r>
          </a:p>
          <a:p>
            <a:endParaRPr lang="nl-NL" dirty="0"/>
          </a:p>
        </p:txBody>
      </p:sp>
    </p:spTree>
    <p:extLst>
      <p:ext uri="{BB962C8B-B14F-4D97-AF65-F5344CB8AC3E}">
        <p14:creationId xmlns:p14="http://schemas.microsoft.com/office/powerpoint/2010/main" val="3713918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Nadelen reinigen en ontsmetten</a:t>
            </a:r>
          </a:p>
        </p:txBody>
      </p:sp>
      <p:sp>
        <p:nvSpPr>
          <p:cNvPr id="3" name="Tijdelijke aanduiding voor inhoud 2"/>
          <p:cNvSpPr>
            <a:spLocks noGrp="1"/>
          </p:cNvSpPr>
          <p:nvPr>
            <p:ph idx="1"/>
          </p:nvPr>
        </p:nvSpPr>
        <p:spPr/>
        <p:txBody>
          <a:bodyPr/>
          <a:lstStyle/>
          <a:p>
            <a:r>
              <a:rPr lang="nl-NL" dirty="0"/>
              <a:t>Droog- en opwarmtijd</a:t>
            </a:r>
          </a:p>
          <a:p>
            <a:r>
              <a:rPr lang="nl-NL" dirty="0"/>
              <a:t>Goede bacteriën</a:t>
            </a:r>
          </a:p>
          <a:p>
            <a:r>
              <a:rPr lang="nl-NL" dirty="0"/>
              <a:t>Schadelijkheid gebruik ontsmettingsmiddel </a:t>
            </a:r>
          </a:p>
          <a:p>
            <a:r>
              <a:rPr lang="nl-NL" dirty="0"/>
              <a:t>Dieren verplaatsen</a:t>
            </a:r>
          </a:p>
          <a:p>
            <a:r>
              <a:rPr lang="nl-NL" dirty="0"/>
              <a:t>Veel tijd</a:t>
            </a:r>
          </a:p>
          <a:p>
            <a:endParaRPr lang="nl-NL" dirty="0"/>
          </a:p>
        </p:txBody>
      </p:sp>
    </p:spTree>
    <p:extLst>
      <p:ext uri="{BB962C8B-B14F-4D97-AF65-F5344CB8AC3E}">
        <p14:creationId xmlns:p14="http://schemas.microsoft.com/office/powerpoint/2010/main" val="2225575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Ontsmetten in de praktijk</a:t>
            </a:r>
          </a:p>
        </p:txBody>
      </p:sp>
      <p:sp>
        <p:nvSpPr>
          <p:cNvPr id="3" name="Tijdelijke aanduiding voor inhoud 2"/>
          <p:cNvSpPr>
            <a:spLocks noGrp="1"/>
          </p:cNvSpPr>
          <p:nvPr>
            <p:ph idx="1"/>
          </p:nvPr>
        </p:nvSpPr>
        <p:spPr>
          <a:xfrm>
            <a:off x="1295401" y="2556932"/>
            <a:ext cx="4259579" cy="3318936"/>
          </a:xfrm>
        </p:spPr>
        <p:txBody>
          <a:bodyPr>
            <a:normAutofit fontScale="70000" lnSpcReduction="20000"/>
          </a:bodyPr>
          <a:lstStyle/>
          <a:p>
            <a:r>
              <a:rPr lang="nl-NL" altLang="nl-NL" dirty="0"/>
              <a:t>Eerst grondig schoonmaken!                      Daarna goed laten drogen.</a:t>
            </a:r>
          </a:p>
          <a:p>
            <a:pPr>
              <a:buNone/>
            </a:pPr>
            <a:endParaRPr lang="nl-NL" altLang="nl-NL" sz="800" dirty="0"/>
          </a:p>
          <a:p>
            <a:r>
              <a:rPr lang="nl-NL" altLang="nl-NL" dirty="0"/>
              <a:t>Lees de gebruiksaanwijzing goed en gebruik persoonlijke </a:t>
            </a:r>
            <a:r>
              <a:rPr lang="nl-NL" altLang="nl-NL" dirty="0" err="1"/>
              <a:t>beschermingsmiddlen</a:t>
            </a:r>
            <a:endParaRPr lang="nl-NL" altLang="nl-NL" dirty="0"/>
          </a:p>
          <a:p>
            <a:endParaRPr lang="nl-NL" altLang="nl-NL" sz="800" dirty="0"/>
          </a:p>
          <a:p>
            <a:r>
              <a:rPr lang="nl-NL" altLang="nl-NL" dirty="0"/>
              <a:t>Zorg voor de juiste concentratie (verdunnen met water). </a:t>
            </a:r>
          </a:p>
          <a:p>
            <a:endParaRPr lang="nl-NL" altLang="nl-NL" sz="800" dirty="0"/>
          </a:p>
          <a:p>
            <a:r>
              <a:rPr lang="nl-NL" altLang="nl-NL" dirty="0"/>
              <a:t>Zorg voor de juiste omgevingstemperatuur.</a:t>
            </a:r>
          </a:p>
          <a:p>
            <a:pPr>
              <a:buNone/>
            </a:pPr>
            <a:r>
              <a:rPr lang="nl-NL" altLang="nl-NL" dirty="0"/>
              <a:t>   (dit verschilt per middel).</a:t>
            </a:r>
          </a:p>
          <a:p>
            <a:endParaRPr lang="nl-NL" dirty="0"/>
          </a:p>
        </p:txBody>
      </p:sp>
      <p:sp>
        <p:nvSpPr>
          <p:cNvPr id="4" name="Tekstvak 3"/>
          <p:cNvSpPr txBox="1"/>
          <p:nvPr/>
        </p:nvSpPr>
        <p:spPr>
          <a:xfrm>
            <a:off x="6524786" y="2556932"/>
            <a:ext cx="4371812" cy="2123658"/>
          </a:xfrm>
          <a:prstGeom prst="rect">
            <a:avLst/>
          </a:prstGeom>
          <a:noFill/>
        </p:spPr>
        <p:txBody>
          <a:bodyPr wrap="square" rtlCol="0">
            <a:spAutoFit/>
          </a:bodyPr>
          <a:lstStyle/>
          <a:p>
            <a:pPr marL="285750" indent="-285750">
              <a:buFont typeface="Arial" panose="020B0604020202020204" pitchFamily="34" charset="0"/>
              <a:buChar char="•"/>
            </a:pPr>
            <a:r>
              <a:rPr lang="nl-NL" altLang="nl-NL" dirty="0"/>
              <a:t>De inwerkingstijd is belangrijk voor een optimaal resultaat (verschilt per middel).</a:t>
            </a:r>
          </a:p>
          <a:p>
            <a:endParaRPr lang="nl-NL" altLang="nl-NL" sz="600" dirty="0"/>
          </a:p>
          <a:p>
            <a:endParaRPr lang="nl-NL" altLang="nl-NL" sz="600" dirty="0"/>
          </a:p>
          <a:p>
            <a:pPr marL="285750" indent="-285750">
              <a:buFont typeface="Arial" panose="020B0604020202020204" pitchFamily="34" charset="0"/>
              <a:buChar char="•"/>
            </a:pPr>
            <a:r>
              <a:rPr lang="nl-NL" altLang="nl-NL" dirty="0"/>
              <a:t>Hulpmiddelen bedrijf: hogedrukreiniger -zonder hoge druk-, hogedrukvernevelaar</a:t>
            </a:r>
          </a:p>
          <a:p>
            <a:endParaRPr lang="nl-NL" altLang="nl-NL" sz="600" dirty="0"/>
          </a:p>
          <a:p>
            <a:endParaRPr lang="nl-NL" altLang="nl-NL" sz="600" dirty="0"/>
          </a:p>
          <a:p>
            <a:pPr marL="285750" indent="-285750">
              <a:buFont typeface="Arial" panose="020B0604020202020204" pitchFamily="34" charset="0"/>
              <a:buChar char="•"/>
            </a:pPr>
            <a:r>
              <a:rPr lang="nl-NL" altLang="nl-NL" dirty="0"/>
              <a:t>Hulpmiddelen hobbysfeer: emmer met sop, bloemenspuit, </a:t>
            </a:r>
            <a:r>
              <a:rPr lang="nl-NL" altLang="nl-NL" dirty="0" err="1"/>
              <a:t>ontsmettingsbad</a:t>
            </a:r>
            <a:r>
              <a:rPr lang="nl-NL" altLang="nl-NL" dirty="0"/>
              <a:t> etc.</a:t>
            </a:r>
            <a:endParaRPr lang="nl-NL" altLang="nl-NL" dirty="0"/>
          </a:p>
        </p:txBody>
      </p:sp>
    </p:spTree>
    <p:extLst>
      <p:ext uri="{BB962C8B-B14F-4D97-AF65-F5344CB8AC3E}">
        <p14:creationId xmlns:p14="http://schemas.microsoft.com/office/powerpoint/2010/main" val="114014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Lessenreeks</a:t>
            </a:r>
            <a:br>
              <a:rPr lang="nl-NL" dirty="0" smtClean="0"/>
            </a:br>
            <a:r>
              <a:rPr lang="nl-NL" dirty="0" smtClean="0"/>
              <a:t>Konijn en knaagdier</a:t>
            </a:r>
            <a:endParaRPr lang="nl-NL" dirty="0"/>
          </a:p>
        </p:txBody>
      </p:sp>
      <p:sp>
        <p:nvSpPr>
          <p:cNvPr id="3" name="Tijdelijke aanduiding voor inhoud 2"/>
          <p:cNvSpPr>
            <a:spLocks noGrp="1"/>
          </p:cNvSpPr>
          <p:nvPr>
            <p:ph idx="1"/>
          </p:nvPr>
        </p:nvSpPr>
        <p:spPr/>
        <p:txBody>
          <a:bodyPr/>
          <a:lstStyle/>
          <a:p>
            <a:r>
              <a:rPr lang="nl-NL" dirty="0"/>
              <a:t>We gaan </a:t>
            </a:r>
            <a:r>
              <a:rPr lang="nl-NL" dirty="0" err="1"/>
              <a:t>onderanderen</a:t>
            </a:r>
            <a:r>
              <a:rPr lang="nl-NL" dirty="0"/>
              <a:t> aandacht besteden aan:</a:t>
            </a:r>
          </a:p>
          <a:p>
            <a:r>
              <a:rPr lang="nl-NL" dirty="0"/>
              <a:t>(persoonlijk) hygiëne</a:t>
            </a:r>
          </a:p>
          <a:p>
            <a:r>
              <a:rPr lang="nl-NL" dirty="0"/>
              <a:t>preventieve maatregelen tegen besmetting</a:t>
            </a:r>
          </a:p>
          <a:p>
            <a:r>
              <a:rPr lang="nl-NL" dirty="0"/>
              <a:t>reinigen en ontsmetten: methoden, materialen en middelen (etiketten / dosering)</a:t>
            </a:r>
          </a:p>
          <a:p>
            <a:r>
              <a:rPr lang="nl-NL" dirty="0"/>
              <a:t>dierenwelzijn: huisvesting konijnen en knaagdieren (inrichting, bodemmateriaal e.d.), gerelateerd aan natuurlijke leefomgeving</a:t>
            </a:r>
          </a:p>
        </p:txBody>
      </p:sp>
    </p:spTree>
    <p:extLst>
      <p:ext uri="{BB962C8B-B14F-4D97-AF65-F5344CB8AC3E}">
        <p14:creationId xmlns:p14="http://schemas.microsoft.com/office/powerpoint/2010/main" val="2661926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les 1</a:t>
            </a:r>
            <a:endParaRPr lang="nl-NL" dirty="0"/>
          </a:p>
        </p:txBody>
      </p:sp>
      <p:sp>
        <p:nvSpPr>
          <p:cNvPr id="3" name="Tijdelijke aanduiding voor inhoud 2"/>
          <p:cNvSpPr>
            <a:spLocks noGrp="1"/>
          </p:cNvSpPr>
          <p:nvPr>
            <p:ph idx="1"/>
          </p:nvPr>
        </p:nvSpPr>
        <p:spPr/>
        <p:txBody>
          <a:bodyPr/>
          <a:lstStyle/>
          <a:p>
            <a:r>
              <a:rPr lang="nl-NL" dirty="0"/>
              <a:t>Herkennen voor- en nadelen huisvestingsvormen konijn- en </a:t>
            </a:r>
            <a:r>
              <a:rPr lang="nl-NL" dirty="0" smtClean="0"/>
              <a:t>knaagdieren.</a:t>
            </a:r>
          </a:p>
          <a:p>
            <a:r>
              <a:rPr lang="nl-NL" dirty="0" smtClean="0"/>
              <a:t>Bodembedekking </a:t>
            </a:r>
            <a:r>
              <a:rPr lang="nl-NL" dirty="0"/>
              <a:t>(houtkrul, zaagsel, stro, </a:t>
            </a:r>
            <a:r>
              <a:rPr lang="nl-NL" dirty="0" err="1"/>
              <a:t>cotton</a:t>
            </a:r>
            <a:r>
              <a:rPr lang="nl-NL" dirty="0"/>
              <a:t>).</a:t>
            </a:r>
          </a:p>
          <a:p>
            <a:r>
              <a:rPr lang="nl-NL" dirty="0" smtClean="0"/>
              <a:t>Dagelijkse en periodieke schoonmaak maatregelen </a:t>
            </a:r>
          </a:p>
          <a:p>
            <a:endParaRPr lang="nl-NL" dirty="0"/>
          </a:p>
        </p:txBody>
      </p:sp>
    </p:spTree>
    <p:extLst>
      <p:ext uri="{BB962C8B-B14F-4D97-AF65-F5344CB8AC3E}">
        <p14:creationId xmlns:p14="http://schemas.microsoft.com/office/powerpoint/2010/main" val="3268014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Theorie les 1 (hygiëne) PowerPointpresentatie </a:t>
            </a:r>
          </a:p>
          <a:p>
            <a:r>
              <a:rPr lang="nl-NL" dirty="0" smtClean="0"/>
              <a:t>Opdracht 1 individueel en opdracht 2 in tweetallen (huisvesting)</a:t>
            </a:r>
          </a:p>
          <a:p>
            <a:r>
              <a:rPr lang="nl-NL" dirty="0" smtClean="0"/>
              <a:t>Gezamenlijk na bespreken  opdrachten </a:t>
            </a:r>
          </a:p>
        </p:txBody>
      </p:sp>
    </p:spTree>
    <p:extLst>
      <p:ext uri="{BB962C8B-B14F-4D97-AF65-F5344CB8AC3E}">
        <p14:creationId xmlns:p14="http://schemas.microsoft.com/office/powerpoint/2010/main" val="3994762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1 hygiëne </a:t>
            </a:r>
            <a:endParaRPr lang="nl-NL" dirty="0"/>
          </a:p>
        </p:txBody>
      </p:sp>
      <p:sp>
        <p:nvSpPr>
          <p:cNvPr id="3" name="Tijdelijke aanduiding voor inhoud 2"/>
          <p:cNvSpPr>
            <a:spLocks noGrp="1"/>
          </p:cNvSpPr>
          <p:nvPr>
            <p:ph idx="1"/>
          </p:nvPr>
        </p:nvSpPr>
        <p:spPr/>
        <p:txBody>
          <a:bodyPr/>
          <a:lstStyle/>
          <a:p>
            <a:r>
              <a:rPr lang="nl-NL" dirty="0" smtClean="0"/>
              <a:t>Wat is reinigen en wat is ontsmetten?</a:t>
            </a:r>
            <a:endParaRPr lang="nl-NL" dirty="0"/>
          </a:p>
        </p:txBody>
      </p:sp>
    </p:spTree>
    <p:extLst>
      <p:ext uri="{BB962C8B-B14F-4D97-AF65-F5344CB8AC3E}">
        <p14:creationId xmlns:p14="http://schemas.microsoft.com/office/powerpoint/2010/main" val="2739080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Reinigen</a:t>
            </a:r>
            <a:endParaRPr lang="nl-NL" dirty="0"/>
          </a:p>
        </p:txBody>
      </p:sp>
      <p:sp>
        <p:nvSpPr>
          <p:cNvPr id="3" name="Tijdelijke aanduiding voor inhoud 2"/>
          <p:cNvSpPr>
            <a:spLocks noGrp="1"/>
          </p:cNvSpPr>
          <p:nvPr>
            <p:ph idx="1"/>
          </p:nvPr>
        </p:nvSpPr>
        <p:spPr/>
        <p:txBody>
          <a:bodyPr/>
          <a:lstStyle/>
          <a:p>
            <a:r>
              <a:rPr lang="nl-NL" dirty="0"/>
              <a:t>Verwijderen van zichtbaar vuil</a:t>
            </a:r>
          </a:p>
          <a:p>
            <a:r>
              <a:rPr lang="nl-NL" dirty="0"/>
              <a:t>Goede reiniging essentieel voor goede ontsmetting</a:t>
            </a:r>
          </a:p>
          <a:p>
            <a:r>
              <a:rPr lang="nl-NL" dirty="0"/>
              <a:t>Reiniging bestaat uit de volgende stappen:</a:t>
            </a:r>
          </a:p>
          <a:p>
            <a:pPr lvl="1"/>
            <a:r>
              <a:rPr lang="nl-NL" dirty="0"/>
              <a:t>Bezemschoonmaken</a:t>
            </a:r>
          </a:p>
          <a:p>
            <a:pPr lvl="1"/>
            <a:r>
              <a:rPr lang="nl-NL" dirty="0" smtClean="0"/>
              <a:t>Inweken (water of zeep)</a:t>
            </a:r>
            <a:endParaRPr lang="nl-NL" dirty="0"/>
          </a:p>
          <a:p>
            <a:pPr lvl="1"/>
            <a:r>
              <a:rPr lang="nl-NL" dirty="0"/>
              <a:t>Echt reinigen</a:t>
            </a:r>
          </a:p>
          <a:p>
            <a:endParaRPr lang="nl-NL" dirty="0"/>
          </a:p>
        </p:txBody>
      </p:sp>
    </p:spTree>
    <p:extLst>
      <p:ext uri="{BB962C8B-B14F-4D97-AF65-F5344CB8AC3E}">
        <p14:creationId xmlns:p14="http://schemas.microsoft.com/office/powerpoint/2010/main" val="280852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Redenen voor reinigen </a:t>
            </a:r>
            <a:endParaRPr lang="nl-NL" dirty="0"/>
          </a:p>
        </p:txBody>
      </p:sp>
      <p:sp>
        <p:nvSpPr>
          <p:cNvPr id="3" name="Tijdelijke aanduiding voor inhoud 2"/>
          <p:cNvSpPr>
            <a:spLocks noGrp="1"/>
          </p:cNvSpPr>
          <p:nvPr>
            <p:ph idx="1"/>
          </p:nvPr>
        </p:nvSpPr>
        <p:spPr/>
        <p:txBody>
          <a:bodyPr/>
          <a:lstStyle/>
          <a:p>
            <a:r>
              <a:rPr lang="nl-NL" dirty="0" smtClean="0"/>
              <a:t>Voorkom besmetting</a:t>
            </a:r>
          </a:p>
          <a:p>
            <a:r>
              <a:rPr lang="nl-NL" dirty="0" smtClean="0"/>
              <a:t>Veiligheid</a:t>
            </a:r>
          </a:p>
          <a:p>
            <a:r>
              <a:rPr lang="nl-NL" dirty="0" smtClean="0"/>
              <a:t>Klanten </a:t>
            </a:r>
            <a:r>
              <a:rPr lang="nl-NL" dirty="0" smtClean="0">
                <a:sym typeface="Wingdings" panose="05000000000000000000" pitchFamily="2" charset="2"/>
              </a:rPr>
              <a:t> verwachtingspatroon</a:t>
            </a:r>
          </a:p>
          <a:p>
            <a:r>
              <a:rPr lang="nl-NL" dirty="0" smtClean="0">
                <a:sym typeface="Wingdings" panose="05000000000000000000" pitchFamily="2" charset="2"/>
              </a:rPr>
              <a:t>Makkelijker te reinigen</a:t>
            </a:r>
          </a:p>
          <a:p>
            <a:endParaRPr lang="nl-NL" dirty="0" smtClean="0"/>
          </a:p>
        </p:txBody>
      </p:sp>
    </p:spTree>
    <p:extLst>
      <p:ext uri="{BB962C8B-B14F-4D97-AF65-F5344CB8AC3E}">
        <p14:creationId xmlns:p14="http://schemas.microsoft.com/office/powerpoint/2010/main" val="3684465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Ontsmetten</a:t>
            </a:r>
            <a:endParaRPr lang="nl-NL" dirty="0"/>
          </a:p>
        </p:txBody>
      </p:sp>
      <p:sp>
        <p:nvSpPr>
          <p:cNvPr id="3" name="Tijdelijke aanduiding voor inhoud 2"/>
          <p:cNvSpPr>
            <a:spLocks noGrp="1"/>
          </p:cNvSpPr>
          <p:nvPr>
            <p:ph idx="1"/>
          </p:nvPr>
        </p:nvSpPr>
        <p:spPr/>
        <p:txBody>
          <a:bodyPr>
            <a:normAutofit fontScale="77500" lnSpcReduction="20000"/>
          </a:bodyPr>
          <a:lstStyle/>
          <a:p>
            <a:pPr>
              <a:lnSpc>
                <a:spcPct val="90000"/>
              </a:lnSpc>
            </a:pPr>
            <a:r>
              <a:rPr lang="nl-NL" altLang="nl-NL" u="sng" dirty="0"/>
              <a:t>Fysisch ontsmetten Flamberen</a:t>
            </a:r>
            <a:r>
              <a:rPr lang="nl-NL" altLang="nl-NL" dirty="0"/>
              <a:t>: met behulp van een vlam, bijvoorbeeld bij een draadkooi om vuil en haren te verwijderen. Weinig gebruikt!</a:t>
            </a:r>
          </a:p>
          <a:p>
            <a:pPr>
              <a:lnSpc>
                <a:spcPct val="90000"/>
              </a:lnSpc>
            </a:pPr>
            <a:endParaRPr lang="nl-NL" altLang="nl-NL" dirty="0"/>
          </a:p>
          <a:p>
            <a:pPr>
              <a:lnSpc>
                <a:spcPct val="90000"/>
              </a:lnSpc>
            </a:pPr>
            <a:r>
              <a:rPr lang="nl-NL" altLang="nl-NL" u="sng" dirty="0"/>
              <a:t>Fysisch ontsmetten Stoom</a:t>
            </a:r>
            <a:r>
              <a:rPr lang="nl-NL" altLang="nl-NL" dirty="0"/>
              <a:t>: bijvoorbeeld bij pluimvee:                  de hoge temperatuur en vochtigheid werken desinfecterend. Je kunt ontsmettingsmiddel toevoegen (formaline) of ongediertebestrijdingsmiddel</a:t>
            </a:r>
          </a:p>
          <a:p>
            <a:pPr>
              <a:lnSpc>
                <a:spcPct val="90000"/>
              </a:lnSpc>
            </a:pPr>
            <a:endParaRPr lang="nl-NL" altLang="nl-NL" dirty="0"/>
          </a:p>
          <a:p>
            <a:pPr>
              <a:lnSpc>
                <a:spcPct val="90000"/>
              </a:lnSpc>
            </a:pPr>
            <a:r>
              <a:rPr lang="nl-NL" altLang="nl-NL" u="sng" dirty="0"/>
              <a:t>Chemisch ontsmetten: </a:t>
            </a:r>
            <a:r>
              <a:rPr lang="nl-NL" altLang="nl-NL" dirty="0"/>
              <a:t>Elk middel pakt een bepaald soort micro-organismen aan (bacteriën, virussen).</a:t>
            </a:r>
          </a:p>
          <a:p>
            <a:pPr>
              <a:lnSpc>
                <a:spcPct val="90000"/>
              </a:lnSpc>
              <a:buNone/>
            </a:pPr>
            <a:endParaRPr lang="nl-NL" altLang="nl-NL" sz="1050" dirty="0"/>
          </a:p>
          <a:p>
            <a:pPr>
              <a:lnSpc>
                <a:spcPct val="90000"/>
              </a:lnSpc>
            </a:pPr>
            <a:endParaRPr lang="nl-NL" altLang="nl-NL" sz="1050" dirty="0"/>
          </a:p>
          <a:p>
            <a:pPr>
              <a:lnSpc>
                <a:spcPct val="90000"/>
              </a:lnSpc>
            </a:pPr>
            <a:r>
              <a:rPr lang="nl-NL" altLang="nl-NL" dirty="0"/>
              <a:t>Gevaarlijke middelen worden vooral gebruikt door professioneel ontsmettingsbedrijf.</a:t>
            </a:r>
          </a:p>
          <a:p>
            <a:endParaRPr lang="nl-NL" dirty="0"/>
          </a:p>
        </p:txBody>
      </p:sp>
    </p:spTree>
    <p:extLst>
      <p:ext uri="{BB962C8B-B14F-4D97-AF65-F5344CB8AC3E}">
        <p14:creationId xmlns:p14="http://schemas.microsoft.com/office/powerpoint/2010/main" val="168932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Waaraan moet het chemisch middel voldoen</a:t>
            </a:r>
          </a:p>
        </p:txBody>
      </p:sp>
      <p:sp>
        <p:nvSpPr>
          <p:cNvPr id="3" name="Tijdelijke aanduiding voor inhoud 2"/>
          <p:cNvSpPr>
            <a:spLocks noGrp="1"/>
          </p:cNvSpPr>
          <p:nvPr>
            <p:ph idx="1"/>
          </p:nvPr>
        </p:nvSpPr>
        <p:spPr/>
        <p:txBody>
          <a:bodyPr/>
          <a:lstStyle/>
          <a:p>
            <a:r>
              <a:rPr lang="nl-NL" altLang="nl-NL" dirty="0"/>
              <a:t>Het mag niet te gevaarlijk zijn voor mensen.</a:t>
            </a:r>
          </a:p>
          <a:p>
            <a:endParaRPr lang="nl-NL" altLang="nl-NL" dirty="0"/>
          </a:p>
          <a:p>
            <a:r>
              <a:rPr lang="nl-NL" altLang="nl-NL" dirty="0"/>
              <a:t>Het middel mag materialen niet aantasten.</a:t>
            </a:r>
          </a:p>
          <a:p>
            <a:endParaRPr lang="nl-NL" altLang="nl-NL" dirty="0"/>
          </a:p>
          <a:p>
            <a:r>
              <a:rPr lang="nl-NL" altLang="nl-NL" dirty="0"/>
              <a:t>Het middel moet milieuvriendelijk zijn.</a:t>
            </a:r>
          </a:p>
          <a:p>
            <a:endParaRPr lang="nl-NL" dirty="0"/>
          </a:p>
        </p:txBody>
      </p:sp>
    </p:spTree>
    <p:extLst>
      <p:ext uri="{BB962C8B-B14F-4D97-AF65-F5344CB8AC3E}">
        <p14:creationId xmlns:p14="http://schemas.microsoft.com/office/powerpoint/2010/main" val="27573475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41</TotalTime>
  <Words>673</Words>
  <Application>Microsoft Office PowerPoint</Application>
  <PresentationFormat>Breedbeeld</PresentationFormat>
  <Paragraphs>86</Paragraphs>
  <Slides>13</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Garamond</vt:lpstr>
      <vt:lpstr>Wingdings</vt:lpstr>
      <vt:lpstr>Organisch</vt:lpstr>
      <vt:lpstr>Les 1</vt:lpstr>
      <vt:lpstr>Lessenreeks Konijn en knaagdier</vt:lpstr>
      <vt:lpstr>Doel les 1</vt:lpstr>
      <vt:lpstr>Inhoud</vt:lpstr>
      <vt:lpstr>Les 1 hygiëne </vt:lpstr>
      <vt:lpstr>Reinigen</vt:lpstr>
      <vt:lpstr>Redenen voor reinigen </vt:lpstr>
      <vt:lpstr>Ontsmetten</vt:lpstr>
      <vt:lpstr>Waaraan moet het chemisch middel voldoen</vt:lpstr>
      <vt:lpstr>Resultaat reinigen en ontsmetten</vt:lpstr>
      <vt:lpstr>Waarom is reinigen en ontsmetten nodig?</vt:lpstr>
      <vt:lpstr>Nadelen reinigen en ontsmetten</vt:lpstr>
      <vt:lpstr>Ontsmetten in de praktijk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1</dc:title>
  <dc:creator>Nikki Pots</dc:creator>
  <cp:lastModifiedBy>Nikki Pots</cp:lastModifiedBy>
  <cp:revision>5</cp:revision>
  <dcterms:created xsi:type="dcterms:W3CDTF">2017-10-31T10:28:08Z</dcterms:created>
  <dcterms:modified xsi:type="dcterms:W3CDTF">2017-10-31T11:09:54Z</dcterms:modified>
</cp:coreProperties>
</file>